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</p:sldMasterIdLst>
  <p:notesMasterIdLst>
    <p:notesMasterId r:id="rId45"/>
  </p:notesMasterIdLst>
  <p:sldIdLst>
    <p:sldId id="565" r:id="rId3"/>
    <p:sldId id="306" r:id="rId4"/>
    <p:sldId id="295" r:id="rId5"/>
    <p:sldId id="299" r:id="rId6"/>
    <p:sldId id="259" r:id="rId7"/>
    <p:sldId id="257" r:id="rId8"/>
    <p:sldId id="541" r:id="rId9"/>
    <p:sldId id="559" r:id="rId10"/>
    <p:sldId id="547" r:id="rId11"/>
    <p:sldId id="260" r:id="rId12"/>
    <p:sldId id="264" r:id="rId13"/>
    <p:sldId id="543" r:id="rId14"/>
    <p:sldId id="544" r:id="rId15"/>
    <p:sldId id="542" r:id="rId16"/>
    <p:sldId id="261" r:id="rId17"/>
    <p:sldId id="546" r:id="rId18"/>
    <p:sldId id="545" r:id="rId19"/>
    <p:sldId id="556" r:id="rId20"/>
    <p:sldId id="256" r:id="rId21"/>
    <p:sldId id="557" r:id="rId22"/>
    <p:sldId id="434" r:id="rId23"/>
    <p:sldId id="561" r:id="rId24"/>
    <p:sldId id="258" r:id="rId25"/>
    <p:sldId id="548" r:id="rId26"/>
    <p:sldId id="566" r:id="rId27"/>
    <p:sldId id="268" r:id="rId28"/>
    <p:sldId id="271" r:id="rId29"/>
    <p:sldId id="562" r:id="rId30"/>
    <p:sldId id="558" r:id="rId31"/>
    <p:sldId id="563" r:id="rId32"/>
    <p:sldId id="263" r:id="rId33"/>
    <p:sldId id="564" r:id="rId34"/>
    <p:sldId id="304" r:id="rId35"/>
    <p:sldId id="294" r:id="rId36"/>
    <p:sldId id="276" r:id="rId37"/>
    <p:sldId id="300" r:id="rId38"/>
    <p:sldId id="280" r:id="rId39"/>
    <p:sldId id="285" r:id="rId40"/>
    <p:sldId id="549" r:id="rId41"/>
    <p:sldId id="281" r:id="rId42"/>
    <p:sldId id="451" r:id="rId43"/>
    <p:sldId id="555" r:id="rId44"/>
  </p:sldIdLst>
  <p:sldSz cx="9144000" cy="6858000" type="screen4x3"/>
  <p:notesSz cx="6858000" cy="9144000"/>
  <p:defaultTextStyle>
    <a:defPPr>
      <a:defRPr lang="ar-AE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779" autoAdjust="0"/>
    <p:restoredTop sz="94660"/>
  </p:normalViewPr>
  <p:slideViewPr>
    <p:cSldViewPr>
      <p:cViewPr varScale="1">
        <p:scale>
          <a:sx n="68" d="100"/>
          <a:sy n="68" d="100"/>
        </p:scale>
        <p:origin x="145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1D60E4-4D29-4CD7-B643-1190FCD80485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60A74-6D62-4B0D-A086-9D6ABA09A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506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160A74-6D62-4B0D-A086-9D6ABA09A1D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847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160A74-6D62-4B0D-A086-9D6ABA09A1D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39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9D0CA-4BC7-4D22-832B-9D36C32ED6E6}" type="datetimeFigureOut">
              <a:rPr lang="ar-AE" smtClean="0"/>
              <a:t>25/09/1441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8DF52-0804-4965-B2C4-29BD8C7DE91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69457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9D0CA-4BC7-4D22-832B-9D36C32ED6E6}" type="datetimeFigureOut">
              <a:rPr lang="ar-AE" smtClean="0"/>
              <a:t>25/09/1441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8DF52-0804-4965-B2C4-29BD8C7DE91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152853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9D0CA-4BC7-4D22-832B-9D36C32ED6E6}" type="datetimeFigureOut">
              <a:rPr lang="ar-AE" smtClean="0"/>
              <a:t>25/09/1441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8DF52-0804-4965-B2C4-29BD8C7DE91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922252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9D0CA-4BC7-4D22-832B-9D36C32ED6E6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25/09/1441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8DF52-0804-4965-B2C4-29BD8C7DE91D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00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9D0CA-4BC7-4D22-832B-9D36C32ED6E6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25/09/1441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8DF52-0804-4965-B2C4-29BD8C7DE91D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610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9D0CA-4BC7-4D22-832B-9D36C32ED6E6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25/09/1441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8DF52-0804-4965-B2C4-29BD8C7DE91D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173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9D0CA-4BC7-4D22-832B-9D36C32ED6E6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25/09/1441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8DF52-0804-4965-B2C4-29BD8C7DE91D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569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9D0CA-4BC7-4D22-832B-9D36C32ED6E6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25/09/1441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8DF52-0804-4965-B2C4-29BD8C7DE91D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268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9D0CA-4BC7-4D22-832B-9D36C32ED6E6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25/09/1441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8DF52-0804-4965-B2C4-29BD8C7DE91D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4519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9D0CA-4BC7-4D22-832B-9D36C32ED6E6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25/09/1441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8DF52-0804-4965-B2C4-29BD8C7DE91D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3736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9D0CA-4BC7-4D22-832B-9D36C32ED6E6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25/09/1441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8DF52-0804-4965-B2C4-29BD8C7DE91D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901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9D0CA-4BC7-4D22-832B-9D36C32ED6E6}" type="datetimeFigureOut">
              <a:rPr lang="ar-AE" smtClean="0"/>
              <a:t>25/09/1441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8DF52-0804-4965-B2C4-29BD8C7DE91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9487334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9D0CA-4BC7-4D22-832B-9D36C32ED6E6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25/09/1441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8DF52-0804-4965-B2C4-29BD8C7DE91D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943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9D0CA-4BC7-4D22-832B-9D36C32ED6E6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25/09/1441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8DF52-0804-4965-B2C4-29BD8C7DE91D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781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9D0CA-4BC7-4D22-832B-9D36C32ED6E6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25/09/1441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8DF52-0804-4965-B2C4-29BD8C7DE91D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341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9D0CA-4BC7-4D22-832B-9D36C32ED6E6}" type="datetimeFigureOut">
              <a:rPr lang="ar-AE" smtClean="0"/>
              <a:t>25/09/1441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8DF52-0804-4965-B2C4-29BD8C7DE91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00491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9D0CA-4BC7-4D22-832B-9D36C32ED6E6}" type="datetimeFigureOut">
              <a:rPr lang="ar-AE" smtClean="0"/>
              <a:t>25/09/1441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8DF52-0804-4965-B2C4-29BD8C7DE91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270907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9D0CA-4BC7-4D22-832B-9D36C32ED6E6}" type="datetimeFigureOut">
              <a:rPr lang="ar-AE" smtClean="0"/>
              <a:t>25/09/1441</a:t>
            </a:fld>
            <a:endParaRPr lang="ar-A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8DF52-0804-4965-B2C4-29BD8C7DE91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046401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9D0CA-4BC7-4D22-832B-9D36C32ED6E6}" type="datetimeFigureOut">
              <a:rPr lang="ar-AE" smtClean="0"/>
              <a:t>25/09/1441</a:t>
            </a:fld>
            <a:endParaRPr lang="ar-A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8DF52-0804-4965-B2C4-29BD8C7DE91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243837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9D0CA-4BC7-4D22-832B-9D36C32ED6E6}" type="datetimeFigureOut">
              <a:rPr lang="ar-AE" smtClean="0"/>
              <a:t>25/09/1441</a:t>
            </a:fld>
            <a:endParaRPr lang="ar-A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8DF52-0804-4965-B2C4-29BD8C7DE91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69466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9D0CA-4BC7-4D22-832B-9D36C32ED6E6}" type="datetimeFigureOut">
              <a:rPr lang="ar-AE" smtClean="0"/>
              <a:t>25/09/1441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8DF52-0804-4965-B2C4-29BD8C7DE91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812411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9D0CA-4BC7-4D22-832B-9D36C32ED6E6}" type="datetimeFigureOut">
              <a:rPr lang="ar-AE" smtClean="0"/>
              <a:t>25/09/1441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8DF52-0804-4965-B2C4-29BD8C7DE91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541381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9D0CA-4BC7-4D22-832B-9D36C32ED6E6}" type="datetimeFigureOut">
              <a:rPr lang="ar-AE" smtClean="0"/>
              <a:t>25/09/1441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8DF52-0804-4965-B2C4-29BD8C7DE91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207384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9D0CA-4BC7-4D22-832B-9D36C32ED6E6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25/09/1441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8DF52-0804-4965-B2C4-29BD8C7DE91D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680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3.wav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3.wav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3.wav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6.xml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6.xml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9.jp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4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9EEA7550-B7CC-48DA-980C-B45B457E98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2600" y="1128713"/>
            <a:ext cx="8178799" cy="4600573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01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ÙØªÙØ¬Ø© Ø¨Ø­Ø« Ø§ÙØµÙØ± Ø¹Ù ÙØ­ÙØ¯ Ø¨Ù Ø±Ø§Ø´Ø¯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pic>
        <p:nvPicPr>
          <p:cNvPr id="3076" name="Picture 4" descr="ÙØªÙØ¬Ø© Ø¨Ø­Ø« Ø§ÙØµÙØ± Ø¹Ù ÙØ­ÙØ¯ Ø¨Ù Ø±Ø§Ø´Ø¯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"/>
            <a:ext cx="8743824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6111" y="3068960"/>
            <a:ext cx="8311778" cy="2952328"/>
          </a:xfrm>
          <a:prstGeom prst="rect">
            <a:avLst/>
          </a:prstGeom>
          <a:noFill/>
          <a:ln w="25400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((إن الابتكار هو طريقنا الوحيد لبناء  تاريخ مجيد لدولة الإمارات العربية المتحدة .. وسيكون المستقبل لأصحاب الأفكار والابتكار ))</a:t>
            </a:r>
          </a:p>
          <a:p>
            <a:pPr algn="ctr"/>
            <a:r>
              <a:rPr lang="ar-AE" sz="3200" b="1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((وإن الابتكار ليس خياراً، بل ضرورة ، وليس ثقافة عامة بل أسلوب عمل))</a:t>
            </a:r>
          </a:p>
          <a:p>
            <a:pPr algn="ctr"/>
            <a:r>
              <a:rPr lang="ar-AE" sz="2800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سموالشيخ محمد بن راشد ال مكتوم</a:t>
            </a:r>
          </a:p>
        </p:txBody>
      </p:sp>
    </p:spTree>
    <p:extLst>
      <p:ext uri="{BB962C8B-B14F-4D97-AF65-F5344CB8AC3E}">
        <p14:creationId xmlns:p14="http://schemas.microsoft.com/office/powerpoint/2010/main" val="2237565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538A7B5-B32D-421E-B110-AB5B1A7CC2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D36999-26F8-45E4-AB41-D485D0B0B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40012"/>
            <a:ext cx="9143999" cy="2803359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F8DA27-CE91-4AEB-B854-6F06B5485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23563" r="8214" b="45501"/>
          <a:stretch/>
        </p:blipFill>
        <p:spPr>
          <a:xfrm flipV="1">
            <a:off x="0" y="2404067"/>
            <a:ext cx="9144000" cy="2539327"/>
          </a:xfrm>
          <a:custGeom>
            <a:avLst/>
            <a:gdLst>
              <a:gd name="connsiteX0" fmla="*/ 0 w 12191999"/>
              <a:gd name="connsiteY0" fmla="*/ 4473360 h 4473360"/>
              <a:gd name="connsiteX1" fmla="*/ 12191999 w 12191999"/>
              <a:gd name="connsiteY1" fmla="*/ 4473360 h 4473360"/>
              <a:gd name="connsiteX2" fmla="*/ 12191999 w 12191999"/>
              <a:gd name="connsiteY2" fmla="*/ 0 h 4473360"/>
              <a:gd name="connsiteX3" fmla="*/ 0 w 12191999"/>
              <a:gd name="connsiteY3" fmla="*/ 0 h 447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473360">
                <a:moveTo>
                  <a:pt x="0" y="4473360"/>
                </a:moveTo>
                <a:lnTo>
                  <a:pt x="12191999" y="447336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Rectangle 4"/>
          <p:cNvSpPr/>
          <p:nvPr/>
        </p:nvSpPr>
        <p:spPr>
          <a:xfrm>
            <a:off x="566928" y="4494130"/>
            <a:ext cx="7980565" cy="775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ابتكارات طلاب الإمارات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7AF4E20-3DDE-4998-96BE-44EE18254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-1" r="8214" b="86237"/>
          <a:stretch/>
        </p:blipFill>
        <p:spPr>
          <a:xfrm flipV="1">
            <a:off x="0" y="5616534"/>
            <a:ext cx="9143999" cy="1129775"/>
          </a:xfrm>
          <a:custGeom>
            <a:avLst/>
            <a:gdLst>
              <a:gd name="connsiteX0" fmla="*/ 0 w 12191999"/>
              <a:gd name="connsiteY0" fmla="*/ 4473360 h 4473360"/>
              <a:gd name="connsiteX1" fmla="*/ 12191999 w 12191999"/>
              <a:gd name="connsiteY1" fmla="*/ 4473360 h 4473360"/>
              <a:gd name="connsiteX2" fmla="*/ 12191999 w 12191999"/>
              <a:gd name="connsiteY2" fmla="*/ 0 h 4473360"/>
              <a:gd name="connsiteX3" fmla="*/ 0 w 12191999"/>
              <a:gd name="connsiteY3" fmla="*/ 0 h 447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473360">
                <a:moveTo>
                  <a:pt x="0" y="4473360"/>
                </a:moveTo>
                <a:lnTo>
                  <a:pt x="12191999" y="447336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ابتكار طلبة الامارات">
            <a:hlinkClick r:id="" action="ppaction://media"/>
            <a:extLst>
              <a:ext uri="{FF2B5EF4-FFF2-40B4-BE49-F238E27FC236}">
                <a16:creationId xmlns:a16="http://schemas.microsoft.com/office/drawing/2014/main" id="{E18E72D2-76D9-48E6-87E8-6F01299CFB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4073" y="323522"/>
            <a:ext cx="7215853" cy="405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96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84627" y="99222"/>
            <a:ext cx="29290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4800" b="1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مجالات الابتكار </a:t>
            </a:r>
          </a:p>
        </p:txBody>
      </p:sp>
      <p:pic>
        <p:nvPicPr>
          <p:cNvPr id="5124" name="Picture 4" descr="ÙØªÙØ¬Ø© Ø¨Ø­Ø« Ø§ÙØµÙØ± Ø¹Ù Ø§ÙØ§ÙÙÙÙ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7" y="290968"/>
            <a:ext cx="4167661" cy="356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2051720" y="5234034"/>
            <a:ext cx="4032448" cy="1449375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4800" b="1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التطبيقات الذكية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3FA877B-83E2-4F9B-BA13-8E7646BA37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74"/>
          <a:stretch/>
        </p:blipFill>
        <p:spPr>
          <a:xfrm>
            <a:off x="4385309" y="1555305"/>
            <a:ext cx="4541044" cy="374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00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84627" y="99222"/>
            <a:ext cx="29290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4800" b="1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مجالات الابتكار </a:t>
            </a:r>
          </a:p>
        </p:txBody>
      </p:sp>
      <p:pic>
        <p:nvPicPr>
          <p:cNvPr id="5126" name="Picture 6" descr="ÙØªÙØ¬Ø© Ø¨Ø­Ø« Ø§ÙØµÙØ± Ø¹Ù Ø§ÙØ·Ø§ÙØ© Ø§ÙØ´ÙØ³ÙØ©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8" r="17083"/>
          <a:stretch/>
        </p:blipFill>
        <p:spPr bwMode="auto">
          <a:xfrm>
            <a:off x="323528" y="989780"/>
            <a:ext cx="4248472" cy="4607725"/>
          </a:xfrm>
          <a:prstGeom prst="rect">
            <a:avLst/>
          </a:prstGeom>
          <a:noFill/>
          <a:ln w="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eft Arrow 8"/>
          <p:cNvSpPr/>
          <p:nvPr/>
        </p:nvSpPr>
        <p:spPr>
          <a:xfrm>
            <a:off x="4929885" y="4773073"/>
            <a:ext cx="3707223" cy="1488317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4800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الطاقة الشمسية</a:t>
            </a:r>
          </a:p>
        </p:txBody>
      </p:sp>
      <p:pic>
        <p:nvPicPr>
          <p:cNvPr id="6" name="Picture 5" descr="A close up of a blue building&#10;&#10;Description automatically generated">
            <a:extLst>
              <a:ext uri="{FF2B5EF4-FFF2-40B4-BE49-F238E27FC236}">
                <a16:creationId xmlns:a16="http://schemas.microsoft.com/office/drawing/2014/main" id="{8261BC3A-8876-4C54-AADD-824009C436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815" y="1340768"/>
            <a:ext cx="3707224" cy="2727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08215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84627" y="99222"/>
            <a:ext cx="29290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4800" b="1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مجالات الابتكار </a:t>
            </a:r>
          </a:p>
        </p:txBody>
      </p:sp>
      <p:pic>
        <p:nvPicPr>
          <p:cNvPr id="5122" name="Picture 2" descr="ÙØªÙØ¬Ø© Ø¨Ø­Ø« Ø§ÙØµÙØ± Ø¹Ù Ø±ÙØ¨ÙØª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96752"/>
            <a:ext cx="3439179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/>
          <p:cNvSpPr/>
          <p:nvPr/>
        </p:nvSpPr>
        <p:spPr>
          <a:xfrm>
            <a:off x="1608009" y="4509120"/>
            <a:ext cx="2963991" cy="1333990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4800" b="1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الروبوتات</a:t>
            </a:r>
            <a:endParaRPr lang="ar-AE" sz="2800" b="1" dirty="0">
              <a:solidFill>
                <a:srgbClr val="C0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6" name="Picture 5" descr="A group of men posing for a picture&#10;&#10;Description automatically generated">
            <a:extLst>
              <a:ext uri="{FF2B5EF4-FFF2-40B4-BE49-F238E27FC236}">
                <a16:creationId xmlns:a16="http://schemas.microsoft.com/office/drawing/2014/main" id="{D2460E31-7913-4A77-B7BD-ADAC03D4C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62" y="514720"/>
            <a:ext cx="4912818" cy="3562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71789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84627" y="99222"/>
            <a:ext cx="29290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4800" b="1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مجالات الابتكار </a:t>
            </a:r>
          </a:p>
        </p:txBody>
      </p:sp>
      <p:sp>
        <p:nvSpPr>
          <p:cNvPr id="4" name="Left Arrow 3"/>
          <p:cNvSpPr/>
          <p:nvPr/>
        </p:nvSpPr>
        <p:spPr>
          <a:xfrm>
            <a:off x="4572000" y="5229200"/>
            <a:ext cx="3012523" cy="1429410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4800" b="1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الفضاء</a:t>
            </a:r>
            <a:endParaRPr lang="ar-AE" sz="2800" b="1" dirty="0">
              <a:solidFill>
                <a:srgbClr val="C0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301CDB-67A8-4EF5-BA65-8EE887BA46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49607"/>
          <a:stretch/>
        </p:blipFill>
        <p:spPr>
          <a:xfrm>
            <a:off x="210838" y="260648"/>
            <a:ext cx="3054361" cy="2952328"/>
          </a:xfrm>
          <a:prstGeom prst="rect">
            <a:avLst/>
          </a:prstGeom>
          <a:effectLst/>
        </p:spPr>
      </p:pic>
      <p:pic>
        <p:nvPicPr>
          <p:cNvPr id="12" name="Picture 4" descr="ÙØªÙØ¬Ø© Ø¨Ø­Ø« Ø§ÙØµÙØ± Ø¹Ù ÙØ³Ø¨Ø§Ø± Ø§ÙØ§ÙÙ">
            <a:extLst>
              <a:ext uri="{FF2B5EF4-FFF2-40B4-BE49-F238E27FC236}">
                <a16:creationId xmlns:a16="http://schemas.microsoft.com/office/drawing/2014/main" id="{8D8184DB-D7A5-4D66-A7D3-8FAFED3F62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5" b="9836"/>
          <a:stretch/>
        </p:blipFill>
        <p:spPr bwMode="auto">
          <a:xfrm>
            <a:off x="232587" y="3519793"/>
            <a:ext cx="3032612" cy="2633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A picture containing person, man, holding, standing&#10;&#10;Description automatically generated">
            <a:extLst>
              <a:ext uri="{FF2B5EF4-FFF2-40B4-BE49-F238E27FC236}">
                <a16:creationId xmlns:a16="http://schemas.microsoft.com/office/drawing/2014/main" id="{D396C476-3D40-46B8-903C-43F4EDC82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761" y="930220"/>
            <a:ext cx="5058874" cy="4154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89284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lue&#10;&#10;Description automatically generated">
            <a:extLst>
              <a:ext uri="{FF2B5EF4-FFF2-40B4-BE49-F238E27FC236}">
                <a16:creationId xmlns:a16="http://schemas.microsoft.com/office/drawing/2014/main" id="{7914A7AA-7D5C-484A-B7C2-C2D9B1E02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6336704" cy="6192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Left Arrow 8">
            <a:extLst>
              <a:ext uri="{FF2B5EF4-FFF2-40B4-BE49-F238E27FC236}">
                <a16:creationId xmlns:a16="http://schemas.microsoft.com/office/drawing/2014/main" id="{015544AA-0C53-4F66-AAB6-AF83E202099E}"/>
              </a:ext>
            </a:extLst>
          </p:cNvPr>
          <p:cNvSpPr/>
          <p:nvPr/>
        </p:nvSpPr>
        <p:spPr>
          <a:xfrm>
            <a:off x="6536634" y="2684841"/>
            <a:ext cx="2304015" cy="1488317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4800" b="1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الطب</a:t>
            </a:r>
            <a:endParaRPr lang="ar-AE" sz="2800" b="1" dirty="0">
              <a:solidFill>
                <a:srgbClr val="C00000"/>
              </a:solidFill>
              <a:latin typeface="Sakkal Majalla" pitchFamily="2" charset="-78"/>
              <a:cs typeface="Sakkal Majall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2135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00B748A5-36E3-4907-8F06-1E434B2340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00"/>
          <a:stretch/>
        </p:blipFill>
        <p:spPr>
          <a:xfrm>
            <a:off x="1741261" y="643467"/>
            <a:ext cx="5661476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074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مجموعة 82">
            <a:extLst>
              <a:ext uri="{FF2B5EF4-FFF2-40B4-BE49-F238E27FC236}">
                <a16:creationId xmlns:a16="http://schemas.microsoft.com/office/drawing/2014/main" id="{DAECC714-C3A8-4BC8-A8F3-B37742F5C594}"/>
              </a:ext>
            </a:extLst>
          </p:cNvPr>
          <p:cNvGrpSpPr/>
          <p:nvPr/>
        </p:nvGrpSpPr>
        <p:grpSpPr>
          <a:xfrm>
            <a:off x="1121031" y="1029322"/>
            <a:ext cx="7215935" cy="4799357"/>
            <a:chOff x="1494707" y="229428"/>
            <a:chExt cx="9621247" cy="6399143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ED497506-E520-4677-A588-5885159E087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494707" y="229428"/>
              <a:ext cx="9621247" cy="6399143"/>
              <a:chOff x="1278" y="456"/>
              <a:chExt cx="5124" cy="3408"/>
            </a:xfrm>
          </p:grpSpPr>
          <p:sp>
            <p:nvSpPr>
              <p:cNvPr id="9" name="utoShape 3">
                <a:extLst>
                  <a:ext uri="{FF2B5EF4-FFF2-40B4-BE49-F238E27FC236}">
                    <a16:creationId xmlns:a16="http://schemas.microsoft.com/office/drawing/2014/main" id="{B14A31BA-DD3D-475F-B0FE-E21AC6189892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278" y="456"/>
                <a:ext cx="5124" cy="34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FB8C3D1B-AF1B-4E77-AA15-6EF73C64AA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539"/>
                <a:ext cx="420" cy="1621"/>
              </a:xfrm>
              <a:custGeom>
                <a:avLst/>
                <a:gdLst>
                  <a:gd name="T0" fmla="*/ 0 w 1118"/>
                  <a:gd name="T1" fmla="*/ 0 h 4316"/>
                  <a:gd name="T2" fmla="*/ 1118 w 1118"/>
                  <a:gd name="T3" fmla="*/ 147 h 4316"/>
                  <a:gd name="T4" fmla="*/ 0 w 1118"/>
                  <a:gd name="T5" fmla="*/ 4316 h 4316"/>
                  <a:gd name="T6" fmla="*/ 0 w 1118"/>
                  <a:gd name="T7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18" h="4316">
                    <a:moveTo>
                      <a:pt x="0" y="0"/>
                    </a:moveTo>
                    <a:cubicBezTo>
                      <a:pt x="378" y="0"/>
                      <a:pt x="753" y="49"/>
                      <a:pt x="1118" y="147"/>
                    </a:cubicBezTo>
                    <a:lnTo>
                      <a:pt x="0" y="43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472C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1E7EF696-B959-4A98-A147-BA2035A1E1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594"/>
                <a:ext cx="811" cy="1566"/>
              </a:xfrm>
              <a:custGeom>
                <a:avLst/>
                <a:gdLst>
                  <a:gd name="T0" fmla="*/ 1118 w 2159"/>
                  <a:gd name="T1" fmla="*/ 0 h 4169"/>
                  <a:gd name="T2" fmla="*/ 2159 w 2159"/>
                  <a:gd name="T3" fmla="*/ 431 h 4169"/>
                  <a:gd name="T4" fmla="*/ 0 w 2159"/>
                  <a:gd name="T5" fmla="*/ 4169 h 4169"/>
                  <a:gd name="T6" fmla="*/ 1118 w 2159"/>
                  <a:gd name="T7" fmla="*/ 0 h 4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59" h="4169">
                    <a:moveTo>
                      <a:pt x="1118" y="0"/>
                    </a:moveTo>
                    <a:cubicBezTo>
                      <a:pt x="1482" y="98"/>
                      <a:pt x="1832" y="243"/>
                      <a:pt x="2159" y="431"/>
                    </a:cubicBezTo>
                    <a:lnTo>
                      <a:pt x="0" y="4169"/>
                    </a:lnTo>
                    <a:lnTo>
                      <a:pt x="1118" y="0"/>
                    </a:lnTo>
                    <a:close/>
                  </a:path>
                </a:pathLst>
              </a:custGeom>
              <a:solidFill>
                <a:srgbClr val="ED7D3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F6463A0C-9127-45EF-9CA2-4923D171CC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756"/>
                <a:ext cx="1146" cy="1404"/>
              </a:xfrm>
              <a:custGeom>
                <a:avLst/>
                <a:gdLst>
                  <a:gd name="T0" fmla="*/ 2159 w 3053"/>
                  <a:gd name="T1" fmla="*/ 0 h 3738"/>
                  <a:gd name="T2" fmla="*/ 3053 w 3053"/>
                  <a:gd name="T3" fmla="*/ 686 h 3738"/>
                  <a:gd name="T4" fmla="*/ 0 w 3053"/>
                  <a:gd name="T5" fmla="*/ 3738 h 3738"/>
                  <a:gd name="T6" fmla="*/ 2159 w 3053"/>
                  <a:gd name="T7" fmla="*/ 0 h 3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53" h="3738">
                    <a:moveTo>
                      <a:pt x="2159" y="0"/>
                    </a:moveTo>
                    <a:cubicBezTo>
                      <a:pt x="2485" y="189"/>
                      <a:pt x="2786" y="420"/>
                      <a:pt x="3053" y="686"/>
                    </a:cubicBezTo>
                    <a:lnTo>
                      <a:pt x="0" y="3738"/>
                    </a:lnTo>
                    <a:lnTo>
                      <a:pt x="2159" y="0"/>
                    </a:lnTo>
                    <a:close/>
                  </a:path>
                </a:pathLst>
              </a:custGeom>
              <a:solidFill>
                <a:srgbClr val="A5A5A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2ABE3613-A42F-4715-81E9-C55DCEDBAE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1014"/>
                <a:ext cx="1404" cy="1146"/>
              </a:xfrm>
              <a:custGeom>
                <a:avLst/>
                <a:gdLst>
                  <a:gd name="T0" fmla="*/ 3053 w 3739"/>
                  <a:gd name="T1" fmla="*/ 0 h 3052"/>
                  <a:gd name="T2" fmla="*/ 3739 w 3739"/>
                  <a:gd name="T3" fmla="*/ 894 h 3052"/>
                  <a:gd name="T4" fmla="*/ 0 w 3739"/>
                  <a:gd name="T5" fmla="*/ 3052 h 3052"/>
                  <a:gd name="T6" fmla="*/ 3053 w 3739"/>
                  <a:gd name="T7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39" h="3052">
                    <a:moveTo>
                      <a:pt x="3053" y="0"/>
                    </a:moveTo>
                    <a:cubicBezTo>
                      <a:pt x="3319" y="267"/>
                      <a:pt x="3550" y="568"/>
                      <a:pt x="3739" y="894"/>
                    </a:cubicBezTo>
                    <a:lnTo>
                      <a:pt x="0" y="3052"/>
                    </a:lnTo>
                    <a:lnTo>
                      <a:pt x="3053" y="0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1E5D80C2-B899-4144-B0AD-FC35BDFE6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1349"/>
                <a:ext cx="1566" cy="811"/>
              </a:xfrm>
              <a:custGeom>
                <a:avLst/>
                <a:gdLst>
                  <a:gd name="T0" fmla="*/ 3739 w 4170"/>
                  <a:gd name="T1" fmla="*/ 0 h 2158"/>
                  <a:gd name="T2" fmla="*/ 4170 w 4170"/>
                  <a:gd name="T3" fmla="*/ 1041 h 2158"/>
                  <a:gd name="T4" fmla="*/ 0 w 4170"/>
                  <a:gd name="T5" fmla="*/ 2158 h 2158"/>
                  <a:gd name="T6" fmla="*/ 3739 w 4170"/>
                  <a:gd name="T7" fmla="*/ 0 h 2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70" h="2158">
                    <a:moveTo>
                      <a:pt x="3739" y="0"/>
                    </a:moveTo>
                    <a:cubicBezTo>
                      <a:pt x="3927" y="327"/>
                      <a:pt x="4072" y="677"/>
                      <a:pt x="4170" y="1041"/>
                    </a:cubicBezTo>
                    <a:lnTo>
                      <a:pt x="0" y="2158"/>
                    </a:lnTo>
                    <a:lnTo>
                      <a:pt x="3739" y="0"/>
                    </a:lnTo>
                    <a:close/>
                  </a:path>
                </a:pathLst>
              </a:custGeom>
              <a:solidFill>
                <a:srgbClr val="5B9BD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" name="Freeform 15">
                <a:extLst>
                  <a:ext uri="{FF2B5EF4-FFF2-40B4-BE49-F238E27FC236}">
                    <a16:creationId xmlns:a16="http://schemas.microsoft.com/office/drawing/2014/main" id="{DAD7CD4F-86B6-4278-A51A-517E6A2B5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1740"/>
                <a:ext cx="1621" cy="420"/>
              </a:xfrm>
              <a:custGeom>
                <a:avLst/>
                <a:gdLst>
                  <a:gd name="T0" fmla="*/ 4170 w 4317"/>
                  <a:gd name="T1" fmla="*/ 0 h 1117"/>
                  <a:gd name="T2" fmla="*/ 4317 w 4317"/>
                  <a:gd name="T3" fmla="*/ 1117 h 1117"/>
                  <a:gd name="T4" fmla="*/ 0 w 4317"/>
                  <a:gd name="T5" fmla="*/ 1117 h 1117"/>
                  <a:gd name="T6" fmla="*/ 4170 w 4317"/>
                  <a:gd name="T7" fmla="*/ 0 h 1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17" h="1117">
                    <a:moveTo>
                      <a:pt x="4170" y="0"/>
                    </a:moveTo>
                    <a:cubicBezTo>
                      <a:pt x="4267" y="365"/>
                      <a:pt x="4317" y="740"/>
                      <a:pt x="4317" y="1117"/>
                    </a:cubicBezTo>
                    <a:lnTo>
                      <a:pt x="0" y="1117"/>
                    </a:lnTo>
                    <a:lnTo>
                      <a:pt x="4170" y="0"/>
                    </a:lnTo>
                    <a:close/>
                  </a:path>
                </a:pathLst>
              </a:custGeom>
              <a:solidFill>
                <a:srgbClr val="70AD4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" name="Freeform 17">
                <a:extLst>
                  <a:ext uri="{FF2B5EF4-FFF2-40B4-BE49-F238E27FC236}">
                    <a16:creationId xmlns:a16="http://schemas.microsoft.com/office/drawing/2014/main" id="{48D21F69-F6BF-45C7-9580-7DC10FAAA0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1621" cy="420"/>
              </a:xfrm>
              <a:custGeom>
                <a:avLst/>
                <a:gdLst>
                  <a:gd name="T0" fmla="*/ 4317 w 4317"/>
                  <a:gd name="T1" fmla="*/ 0 h 1118"/>
                  <a:gd name="T2" fmla="*/ 4170 w 4317"/>
                  <a:gd name="T3" fmla="*/ 1118 h 1118"/>
                  <a:gd name="T4" fmla="*/ 0 w 4317"/>
                  <a:gd name="T5" fmla="*/ 0 h 1118"/>
                  <a:gd name="T6" fmla="*/ 4317 w 4317"/>
                  <a:gd name="T7" fmla="*/ 0 h 1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17" h="1118">
                    <a:moveTo>
                      <a:pt x="4317" y="0"/>
                    </a:moveTo>
                    <a:cubicBezTo>
                      <a:pt x="4317" y="378"/>
                      <a:pt x="4267" y="753"/>
                      <a:pt x="4170" y="1118"/>
                    </a:cubicBezTo>
                    <a:lnTo>
                      <a:pt x="0" y="0"/>
                    </a:lnTo>
                    <a:lnTo>
                      <a:pt x="4317" y="0"/>
                    </a:lnTo>
                    <a:close/>
                  </a:path>
                </a:pathLst>
              </a:custGeom>
              <a:solidFill>
                <a:srgbClr val="2644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" name="Freeform 19">
                <a:extLst>
                  <a:ext uri="{FF2B5EF4-FFF2-40B4-BE49-F238E27FC236}">
                    <a16:creationId xmlns:a16="http://schemas.microsoft.com/office/drawing/2014/main" id="{617BA918-0D3C-4245-B471-EF7F897529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1566" cy="811"/>
              </a:xfrm>
              <a:custGeom>
                <a:avLst/>
                <a:gdLst>
                  <a:gd name="T0" fmla="*/ 4170 w 4170"/>
                  <a:gd name="T1" fmla="*/ 1118 h 2159"/>
                  <a:gd name="T2" fmla="*/ 3739 w 4170"/>
                  <a:gd name="T3" fmla="*/ 2159 h 2159"/>
                  <a:gd name="T4" fmla="*/ 0 w 4170"/>
                  <a:gd name="T5" fmla="*/ 0 h 2159"/>
                  <a:gd name="T6" fmla="*/ 4170 w 4170"/>
                  <a:gd name="T7" fmla="*/ 1118 h 2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70" h="2159">
                    <a:moveTo>
                      <a:pt x="4170" y="1118"/>
                    </a:moveTo>
                    <a:cubicBezTo>
                      <a:pt x="4072" y="1482"/>
                      <a:pt x="3927" y="1832"/>
                      <a:pt x="3739" y="2159"/>
                    </a:cubicBezTo>
                    <a:lnTo>
                      <a:pt x="0" y="0"/>
                    </a:lnTo>
                    <a:lnTo>
                      <a:pt x="4170" y="1118"/>
                    </a:lnTo>
                    <a:close/>
                  </a:path>
                </a:pathLst>
              </a:custGeom>
              <a:solidFill>
                <a:srgbClr val="9E480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" name="Freeform 21">
                <a:extLst>
                  <a:ext uri="{FF2B5EF4-FFF2-40B4-BE49-F238E27FC236}">
                    <a16:creationId xmlns:a16="http://schemas.microsoft.com/office/drawing/2014/main" id="{BF609EEE-E324-4639-BD11-37960FA395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1404" cy="1147"/>
              </a:xfrm>
              <a:custGeom>
                <a:avLst/>
                <a:gdLst>
                  <a:gd name="T0" fmla="*/ 3739 w 3739"/>
                  <a:gd name="T1" fmla="*/ 2159 h 3053"/>
                  <a:gd name="T2" fmla="*/ 3053 w 3739"/>
                  <a:gd name="T3" fmla="*/ 3053 h 3053"/>
                  <a:gd name="T4" fmla="*/ 0 w 3739"/>
                  <a:gd name="T5" fmla="*/ 0 h 3053"/>
                  <a:gd name="T6" fmla="*/ 3739 w 3739"/>
                  <a:gd name="T7" fmla="*/ 2159 h 30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39" h="3053">
                    <a:moveTo>
                      <a:pt x="3739" y="2159"/>
                    </a:moveTo>
                    <a:cubicBezTo>
                      <a:pt x="3550" y="2485"/>
                      <a:pt x="3319" y="2786"/>
                      <a:pt x="3053" y="3053"/>
                    </a:cubicBezTo>
                    <a:lnTo>
                      <a:pt x="0" y="0"/>
                    </a:lnTo>
                    <a:lnTo>
                      <a:pt x="3739" y="2159"/>
                    </a:lnTo>
                    <a:close/>
                  </a:path>
                </a:pathLst>
              </a:custGeom>
              <a:solidFill>
                <a:srgbClr val="63636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8" name="Freeform 23">
                <a:extLst>
                  <a:ext uri="{FF2B5EF4-FFF2-40B4-BE49-F238E27FC236}">
                    <a16:creationId xmlns:a16="http://schemas.microsoft.com/office/drawing/2014/main" id="{31EA81DD-813F-49D7-BC2F-8D07501D55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1146" cy="1405"/>
              </a:xfrm>
              <a:custGeom>
                <a:avLst/>
                <a:gdLst>
                  <a:gd name="T0" fmla="*/ 3053 w 3053"/>
                  <a:gd name="T1" fmla="*/ 3053 h 3739"/>
                  <a:gd name="T2" fmla="*/ 2159 w 3053"/>
                  <a:gd name="T3" fmla="*/ 3739 h 3739"/>
                  <a:gd name="T4" fmla="*/ 0 w 3053"/>
                  <a:gd name="T5" fmla="*/ 0 h 3739"/>
                  <a:gd name="T6" fmla="*/ 3053 w 3053"/>
                  <a:gd name="T7" fmla="*/ 3053 h 3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53" h="3739">
                    <a:moveTo>
                      <a:pt x="3053" y="3053"/>
                    </a:moveTo>
                    <a:cubicBezTo>
                      <a:pt x="2786" y="3319"/>
                      <a:pt x="2485" y="3550"/>
                      <a:pt x="2159" y="3739"/>
                    </a:cubicBezTo>
                    <a:lnTo>
                      <a:pt x="0" y="0"/>
                    </a:lnTo>
                    <a:lnTo>
                      <a:pt x="3053" y="3053"/>
                    </a:lnTo>
                    <a:close/>
                  </a:path>
                </a:pathLst>
              </a:custGeom>
              <a:solidFill>
                <a:srgbClr val="9973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0" name="Freeform 25">
                <a:extLst>
                  <a:ext uri="{FF2B5EF4-FFF2-40B4-BE49-F238E27FC236}">
                    <a16:creationId xmlns:a16="http://schemas.microsoft.com/office/drawing/2014/main" id="{6B49F554-3889-4F76-AB2E-25E8FFEC43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811" cy="1567"/>
              </a:xfrm>
              <a:custGeom>
                <a:avLst/>
                <a:gdLst>
                  <a:gd name="T0" fmla="*/ 2159 w 2159"/>
                  <a:gd name="T1" fmla="*/ 3739 h 4170"/>
                  <a:gd name="T2" fmla="*/ 1118 w 2159"/>
                  <a:gd name="T3" fmla="*/ 4170 h 4170"/>
                  <a:gd name="T4" fmla="*/ 0 w 2159"/>
                  <a:gd name="T5" fmla="*/ 0 h 4170"/>
                  <a:gd name="T6" fmla="*/ 2159 w 2159"/>
                  <a:gd name="T7" fmla="*/ 3739 h 4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59" h="4170">
                    <a:moveTo>
                      <a:pt x="2159" y="3739"/>
                    </a:moveTo>
                    <a:cubicBezTo>
                      <a:pt x="1832" y="3927"/>
                      <a:pt x="1482" y="4072"/>
                      <a:pt x="1118" y="4170"/>
                    </a:cubicBezTo>
                    <a:lnTo>
                      <a:pt x="0" y="0"/>
                    </a:lnTo>
                    <a:lnTo>
                      <a:pt x="2159" y="3739"/>
                    </a:lnTo>
                    <a:close/>
                  </a:path>
                </a:pathLst>
              </a:custGeom>
              <a:solidFill>
                <a:srgbClr val="255E9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2" name="Freeform 27">
                <a:extLst>
                  <a:ext uri="{FF2B5EF4-FFF2-40B4-BE49-F238E27FC236}">
                    <a16:creationId xmlns:a16="http://schemas.microsoft.com/office/drawing/2014/main" id="{575DE990-5217-4421-A21E-B26188005B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420" cy="1622"/>
              </a:xfrm>
              <a:custGeom>
                <a:avLst/>
                <a:gdLst>
                  <a:gd name="T0" fmla="*/ 1118 w 1118"/>
                  <a:gd name="T1" fmla="*/ 4170 h 4317"/>
                  <a:gd name="T2" fmla="*/ 0 w 1118"/>
                  <a:gd name="T3" fmla="*/ 4317 h 4317"/>
                  <a:gd name="T4" fmla="*/ 0 w 1118"/>
                  <a:gd name="T5" fmla="*/ 0 h 4317"/>
                  <a:gd name="T6" fmla="*/ 1118 w 1118"/>
                  <a:gd name="T7" fmla="*/ 4170 h 4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18" h="4317">
                    <a:moveTo>
                      <a:pt x="1118" y="4170"/>
                    </a:moveTo>
                    <a:cubicBezTo>
                      <a:pt x="753" y="4267"/>
                      <a:pt x="378" y="4317"/>
                      <a:pt x="0" y="4317"/>
                    </a:cubicBezTo>
                    <a:lnTo>
                      <a:pt x="0" y="0"/>
                    </a:lnTo>
                    <a:lnTo>
                      <a:pt x="1118" y="4170"/>
                    </a:lnTo>
                    <a:close/>
                  </a:path>
                </a:pathLst>
              </a:custGeom>
              <a:solidFill>
                <a:srgbClr val="43682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4" name="Freeform 29">
                <a:extLst>
                  <a:ext uri="{FF2B5EF4-FFF2-40B4-BE49-F238E27FC236}">
                    <a16:creationId xmlns:a16="http://schemas.microsoft.com/office/drawing/2014/main" id="{A0E5A3E6-7FD6-46CC-873A-75409F5048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1" y="2160"/>
                <a:ext cx="419" cy="1622"/>
              </a:xfrm>
              <a:custGeom>
                <a:avLst/>
                <a:gdLst>
                  <a:gd name="T0" fmla="*/ 1117 w 1117"/>
                  <a:gd name="T1" fmla="*/ 4317 h 4317"/>
                  <a:gd name="T2" fmla="*/ 0 w 1117"/>
                  <a:gd name="T3" fmla="*/ 4170 h 4317"/>
                  <a:gd name="T4" fmla="*/ 1117 w 1117"/>
                  <a:gd name="T5" fmla="*/ 0 h 4317"/>
                  <a:gd name="T6" fmla="*/ 1117 w 1117"/>
                  <a:gd name="T7" fmla="*/ 4317 h 4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17" h="4317">
                    <a:moveTo>
                      <a:pt x="1117" y="4317"/>
                    </a:moveTo>
                    <a:cubicBezTo>
                      <a:pt x="740" y="4317"/>
                      <a:pt x="365" y="4267"/>
                      <a:pt x="0" y="4170"/>
                    </a:cubicBezTo>
                    <a:lnTo>
                      <a:pt x="1117" y="0"/>
                    </a:lnTo>
                    <a:lnTo>
                      <a:pt x="1117" y="4317"/>
                    </a:lnTo>
                    <a:close/>
                  </a:path>
                </a:pathLst>
              </a:custGeom>
              <a:solidFill>
                <a:srgbClr val="698E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6" name="Freeform 31">
                <a:extLst>
                  <a:ext uri="{FF2B5EF4-FFF2-40B4-BE49-F238E27FC236}">
                    <a16:creationId xmlns:a16="http://schemas.microsoft.com/office/drawing/2014/main" id="{E04E2A1C-988B-4DBD-A383-E0E3138328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0" y="2160"/>
                <a:ext cx="810" cy="1567"/>
              </a:xfrm>
              <a:custGeom>
                <a:avLst/>
                <a:gdLst>
                  <a:gd name="T0" fmla="*/ 1041 w 2158"/>
                  <a:gd name="T1" fmla="*/ 4170 h 4170"/>
                  <a:gd name="T2" fmla="*/ 0 w 2158"/>
                  <a:gd name="T3" fmla="*/ 3739 h 4170"/>
                  <a:gd name="T4" fmla="*/ 2158 w 2158"/>
                  <a:gd name="T5" fmla="*/ 0 h 4170"/>
                  <a:gd name="T6" fmla="*/ 1041 w 2158"/>
                  <a:gd name="T7" fmla="*/ 4170 h 4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58" h="4170">
                    <a:moveTo>
                      <a:pt x="1041" y="4170"/>
                    </a:moveTo>
                    <a:cubicBezTo>
                      <a:pt x="677" y="4072"/>
                      <a:pt x="327" y="3927"/>
                      <a:pt x="0" y="3739"/>
                    </a:cubicBezTo>
                    <a:lnTo>
                      <a:pt x="2158" y="0"/>
                    </a:lnTo>
                    <a:lnTo>
                      <a:pt x="1041" y="4170"/>
                    </a:lnTo>
                    <a:close/>
                  </a:path>
                </a:pathLst>
              </a:custGeom>
              <a:solidFill>
                <a:srgbClr val="F1975A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8" name="Freeform 33">
                <a:extLst>
                  <a:ext uri="{FF2B5EF4-FFF2-40B4-BE49-F238E27FC236}">
                    <a16:creationId xmlns:a16="http://schemas.microsoft.com/office/drawing/2014/main" id="{1C6CFCC1-BB13-401D-B2B4-683A5BE97E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4" y="2160"/>
                <a:ext cx="1146" cy="1405"/>
              </a:xfrm>
              <a:custGeom>
                <a:avLst/>
                <a:gdLst>
                  <a:gd name="T0" fmla="*/ 894 w 3052"/>
                  <a:gd name="T1" fmla="*/ 3739 h 3739"/>
                  <a:gd name="T2" fmla="*/ 0 w 3052"/>
                  <a:gd name="T3" fmla="*/ 3053 h 3739"/>
                  <a:gd name="T4" fmla="*/ 3052 w 3052"/>
                  <a:gd name="T5" fmla="*/ 0 h 3739"/>
                  <a:gd name="T6" fmla="*/ 894 w 3052"/>
                  <a:gd name="T7" fmla="*/ 3739 h 3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52" h="3739">
                    <a:moveTo>
                      <a:pt x="894" y="3739"/>
                    </a:moveTo>
                    <a:cubicBezTo>
                      <a:pt x="568" y="3550"/>
                      <a:pt x="267" y="3319"/>
                      <a:pt x="0" y="3053"/>
                    </a:cubicBezTo>
                    <a:lnTo>
                      <a:pt x="3052" y="0"/>
                    </a:lnTo>
                    <a:lnTo>
                      <a:pt x="894" y="3739"/>
                    </a:lnTo>
                    <a:close/>
                  </a:path>
                </a:pathLst>
              </a:custGeom>
              <a:solidFill>
                <a:srgbClr val="B7B7B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0" name="Freeform 35">
                <a:extLst>
                  <a:ext uri="{FF2B5EF4-FFF2-40B4-BE49-F238E27FC236}">
                    <a16:creationId xmlns:a16="http://schemas.microsoft.com/office/drawing/2014/main" id="{19EF9197-B4D2-44D5-BCE7-8FC18A698D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" y="2160"/>
                <a:ext cx="1403" cy="1147"/>
              </a:xfrm>
              <a:custGeom>
                <a:avLst/>
                <a:gdLst>
                  <a:gd name="T0" fmla="*/ 686 w 3738"/>
                  <a:gd name="T1" fmla="*/ 3053 h 3053"/>
                  <a:gd name="T2" fmla="*/ 0 w 3738"/>
                  <a:gd name="T3" fmla="*/ 2159 h 3053"/>
                  <a:gd name="T4" fmla="*/ 3738 w 3738"/>
                  <a:gd name="T5" fmla="*/ 0 h 3053"/>
                  <a:gd name="T6" fmla="*/ 686 w 3738"/>
                  <a:gd name="T7" fmla="*/ 3053 h 30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38" h="3053">
                    <a:moveTo>
                      <a:pt x="686" y="3053"/>
                    </a:moveTo>
                    <a:cubicBezTo>
                      <a:pt x="420" y="2786"/>
                      <a:pt x="189" y="2485"/>
                      <a:pt x="0" y="2159"/>
                    </a:cubicBezTo>
                    <a:lnTo>
                      <a:pt x="3738" y="0"/>
                    </a:lnTo>
                    <a:lnTo>
                      <a:pt x="686" y="3053"/>
                    </a:lnTo>
                    <a:close/>
                  </a:path>
                </a:pathLst>
              </a:custGeom>
              <a:solidFill>
                <a:srgbClr val="FFCD3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2" name="Freeform 37">
                <a:extLst>
                  <a:ext uri="{FF2B5EF4-FFF2-40B4-BE49-F238E27FC236}">
                    <a16:creationId xmlns:a16="http://schemas.microsoft.com/office/drawing/2014/main" id="{F9357CCC-0964-49BF-B450-A369E7ADDB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5" y="2160"/>
                <a:ext cx="1565" cy="811"/>
              </a:xfrm>
              <a:custGeom>
                <a:avLst/>
                <a:gdLst>
                  <a:gd name="T0" fmla="*/ 431 w 4169"/>
                  <a:gd name="T1" fmla="*/ 2159 h 2159"/>
                  <a:gd name="T2" fmla="*/ 0 w 4169"/>
                  <a:gd name="T3" fmla="*/ 1118 h 2159"/>
                  <a:gd name="T4" fmla="*/ 4169 w 4169"/>
                  <a:gd name="T5" fmla="*/ 0 h 2159"/>
                  <a:gd name="T6" fmla="*/ 431 w 4169"/>
                  <a:gd name="T7" fmla="*/ 2159 h 2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69" h="2159">
                    <a:moveTo>
                      <a:pt x="431" y="2159"/>
                    </a:moveTo>
                    <a:cubicBezTo>
                      <a:pt x="243" y="1832"/>
                      <a:pt x="98" y="1482"/>
                      <a:pt x="0" y="1118"/>
                    </a:cubicBezTo>
                    <a:lnTo>
                      <a:pt x="4169" y="0"/>
                    </a:lnTo>
                    <a:lnTo>
                      <a:pt x="431" y="2159"/>
                    </a:lnTo>
                    <a:close/>
                  </a:path>
                </a:pathLst>
              </a:custGeom>
              <a:solidFill>
                <a:srgbClr val="7CAFD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4" name="Freeform 39">
                <a:extLst>
                  <a:ext uri="{FF2B5EF4-FFF2-40B4-BE49-F238E27FC236}">
                    <a16:creationId xmlns:a16="http://schemas.microsoft.com/office/drawing/2014/main" id="{807A491F-64BF-4D7C-8359-81389CE815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0" y="2160"/>
                <a:ext cx="1620" cy="420"/>
              </a:xfrm>
              <a:custGeom>
                <a:avLst/>
                <a:gdLst>
                  <a:gd name="T0" fmla="*/ 147 w 4316"/>
                  <a:gd name="T1" fmla="*/ 1118 h 1118"/>
                  <a:gd name="T2" fmla="*/ 0 w 4316"/>
                  <a:gd name="T3" fmla="*/ 0 h 1118"/>
                  <a:gd name="T4" fmla="*/ 4316 w 4316"/>
                  <a:gd name="T5" fmla="*/ 0 h 1118"/>
                  <a:gd name="T6" fmla="*/ 147 w 4316"/>
                  <a:gd name="T7" fmla="*/ 1118 h 1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16" h="1118">
                    <a:moveTo>
                      <a:pt x="147" y="1118"/>
                    </a:moveTo>
                    <a:cubicBezTo>
                      <a:pt x="49" y="753"/>
                      <a:pt x="0" y="378"/>
                      <a:pt x="0" y="0"/>
                    </a:cubicBezTo>
                    <a:lnTo>
                      <a:pt x="4316" y="0"/>
                    </a:lnTo>
                    <a:lnTo>
                      <a:pt x="147" y="1118"/>
                    </a:lnTo>
                    <a:close/>
                  </a:path>
                </a:pathLst>
              </a:custGeom>
              <a:solidFill>
                <a:srgbClr val="8CC16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6" name="Freeform 41">
                <a:extLst>
                  <a:ext uri="{FF2B5EF4-FFF2-40B4-BE49-F238E27FC236}">
                    <a16:creationId xmlns:a16="http://schemas.microsoft.com/office/drawing/2014/main" id="{F9E69987-D928-4CD3-BD12-964E7DF8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0" y="1740"/>
                <a:ext cx="1620" cy="420"/>
              </a:xfrm>
              <a:custGeom>
                <a:avLst/>
                <a:gdLst>
                  <a:gd name="T0" fmla="*/ 0 w 4316"/>
                  <a:gd name="T1" fmla="*/ 1117 h 1117"/>
                  <a:gd name="T2" fmla="*/ 147 w 4316"/>
                  <a:gd name="T3" fmla="*/ 0 h 1117"/>
                  <a:gd name="T4" fmla="*/ 4316 w 4316"/>
                  <a:gd name="T5" fmla="*/ 1117 h 1117"/>
                  <a:gd name="T6" fmla="*/ 0 w 4316"/>
                  <a:gd name="T7" fmla="*/ 1117 h 1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16" h="1117">
                    <a:moveTo>
                      <a:pt x="0" y="1117"/>
                    </a:moveTo>
                    <a:cubicBezTo>
                      <a:pt x="0" y="740"/>
                      <a:pt x="49" y="365"/>
                      <a:pt x="147" y="0"/>
                    </a:cubicBezTo>
                    <a:lnTo>
                      <a:pt x="4316" y="1117"/>
                    </a:lnTo>
                    <a:lnTo>
                      <a:pt x="0" y="1117"/>
                    </a:lnTo>
                    <a:close/>
                  </a:path>
                </a:pathLst>
              </a:custGeom>
              <a:solidFill>
                <a:srgbClr val="335AA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8" name="Freeform 43">
                <a:extLst>
                  <a:ext uri="{FF2B5EF4-FFF2-40B4-BE49-F238E27FC236}">
                    <a16:creationId xmlns:a16="http://schemas.microsoft.com/office/drawing/2014/main" id="{2E63F25F-7DCA-4679-B997-ECD644AD85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5" y="1349"/>
                <a:ext cx="1565" cy="811"/>
              </a:xfrm>
              <a:custGeom>
                <a:avLst/>
                <a:gdLst>
                  <a:gd name="T0" fmla="*/ 0 w 4169"/>
                  <a:gd name="T1" fmla="*/ 1041 h 2158"/>
                  <a:gd name="T2" fmla="*/ 431 w 4169"/>
                  <a:gd name="T3" fmla="*/ 0 h 2158"/>
                  <a:gd name="T4" fmla="*/ 4169 w 4169"/>
                  <a:gd name="T5" fmla="*/ 2158 h 2158"/>
                  <a:gd name="T6" fmla="*/ 0 w 4169"/>
                  <a:gd name="T7" fmla="*/ 1041 h 2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69" h="2158">
                    <a:moveTo>
                      <a:pt x="0" y="1041"/>
                    </a:moveTo>
                    <a:cubicBezTo>
                      <a:pt x="98" y="677"/>
                      <a:pt x="243" y="327"/>
                      <a:pt x="431" y="0"/>
                    </a:cubicBezTo>
                    <a:lnTo>
                      <a:pt x="4169" y="2158"/>
                    </a:lnTo>
                    <a:lnTo>
                      <a:pt x="0" y="1041"/>
                    </a:lnTo>
                    <a:close/>
                  </a:path>
                </a:pathLst>
              </a:custGeom>
              <a:solidFill>
                <a:srgbClr val="D2601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0" name="Freeform 45">
                <a:extLst>
                  <a:ext uri="{FF2B5EF4-FFF2-40B4-BE49-F238E27FC236}">
                    <a16:creationId xmlns:a16="http://schemas.microsoft.com/office/drawing/2014/main" id="{0F812648-376A-4E3D-AC31-3B3F57AC0F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" y="1014"/>
                <a:ext cx="1403" cy="1146"/>
              </a:xfrm>
              <a:custGeom>
                <a:avLst/>
                <a:gdLst>
                  <a:gd name="T0" fmla="*/ 0 w 3738"/>
                  <a:gd name="T1" fmla="*/ 894 h 3052"/>
                  <a:gd name="T2" fmla="*/ 686 w 3738"/>
                  <a:gd name="T3" fmla="*/ 0 h 3052"/>
                  <a:gd name="T4" fmla="*/ 3738 w 3738"/>
                  <a:gd name="T5" fmla="*/ 3052 h 3052"/>
                  <a:gd name="T6" fmla="*/ 0 w 3738"/>
                  <a:gd name="T7" fmla="*/ 894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38" h="3052">
                    <a:moveTo>
                      <a:pt x="0" y="894"/>
                    </a:moveTo>
                    <a:cubicBezTo>
                      <a:pt x="189" y="568"/>
                      <a:pt x="420" y="267"/>
                      <a:pt x="686" y="0"/>
                    </a:cubicBezTo>
                    <a:lnTo>
                      <a:pt x="3738" y="3052"/>
                    </a:lnTo>
                    <a:lnTo>
                      <a:pt x="0" y="894"/>
                    </a:lnTo>
                    <a:close/>
                  </a:path>
                </a:pathLst>
              </a:custGeom>
              <a:solidFill>
                <a:srgbClr val="84848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2" name="Freeform 47">
                <a:extLst>
                  <a:ext uri="{FF2B5EF4-FFF2-40B4-BE49-F238E27FC236}">
                    <a16:creationId xmlns:a16="http://schemas.microsoft.com/office/drawing/2014/main" id="{9AF667D7-664B-470D-A7FB-D360A1B4AF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4" y="756"/>
                <a:ext cx="1146" cy="1404"/>
              </a:xfrm>
              <a:custGeom>
                <a:avLst/>
                <a:gdLst>
                  <a:gd name="T0" fmla="*/ 0 w 3052"/>
                  <a:gd name="T1" fmla="*/ 686 h 3738"/>
                  <a:gd name="T2" fmla="*/ 894 w 3052"/>
                  <a:gd name="T3" fmla="*/ 0 h 3738"/>
                  <a:gd name="T4" fmla="*/ 3052 w 3052"/>
                  <a:gd name="T5" fmla="*/ 3738 h 3738"/>
                  <a:gd name="T6" fmla="*/ 0 w 3052"/>
                  <a:gd name="T7" fmla="*/ 686 h 3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52" h="3738">
                    <a:moveTo>
                      <a:pt x="0" y="686"/>
                    </a:moveTo>
                    <a:cubicBezTo>
                      <a:pt x="267" y="420"/>
                      <a:pt x="568" y="189"/>
                      <a:pt x="894" y="0"/>
                    </a:cubicBezTo>
                    <a:lnTo>
                      <a:pt x="3052" y="3738"/>
                    </a:lnTo>
                    <a:lnTo>
                      <a:pt x="0" y="686"/>
                    </a:lnTo>
                    <a:close/>
                  </a:path>
                </a:pathLst>
              </a:custGeom>
              <a:solidFill>
                <a:srgbClr val="CC9A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4" name="Freeform 49">
                <a:extLst>
                  <a:ext uri="{FF2B5EF4-FFF2-40B4-BE49-F238E27FC236}">
                    <a16:creationId xmlns:a16="http://schemas.microsoft.com/office/drawing/2014/main" id="{504330FC-3915-418F-87AC-EC7BAC3932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0" y="594"/>
                <a:ext cx="810" cy="1566"/>
              </a:xfrm>
              <a:custGeom>
                <a:avLst/>
                <a:gdLst>
                  <a:gd name="T0" fmla="*/ 0 w 2158"/>
                  <a:gd name="T1" fmla="*/ 431 h 4169"/>
                  <a:gd name="T2" fmla="*/ 1041 w 2158"/>
                  <a:gd name="T3" fmla="*/ 0 h 4169"/>
                  <a:gd name="T4" fmla="*/ 2158 w 2158"/>
                  <a:gd name="T5" fmla="*/ 4169 h 4169"/>
                  <a:gd name="T6" fmla="*/ 0 w 2158"/>
                  <a:gd name="T7" fmla="*/ 431 h 4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58" h="4169">
                    <a:moveTo>
                      <a:pt x="0" y="431"/>
                    </a:moveTo>
                    <a:cubicBezTo>
                      <a:pt x="327" y="243"/>
                      <a:pt x="677" y="98"/>
                      <a:pt x="1041" y="0"/>
                    </a:cubicBezTo>
                    <a:lnTo>
                      <a:pt x="2158" y="4169"/>
                    </a:lnTo>
                    <a:lnTo>
                      <a:pt x="0" y="431"/>
                    </a:lnTo>
                    <a:close/>
                  </a:path>
                </a:pathLst>
              </a:custGeom>
              <a:solidFill>
                <a:srgbClr val="327DC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6" name="Freeform 51">
                <a:extLst>
                  <a:ext uri="{FF2B5EF4-FFF2-40B4-BE49-F238E27FC236}">
                    <a16:creationId xmlns:a16="http://schemas.microsoft.com/office/drawing/2014/main" id="{813F52D7-3086-49DE-9586-6FCE5C8375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1" y="539"/>
                <a:ext cx="419" cy="1621"/>
              </a:xfrm>
              <a:custGeom>
                <a:avLst/>
                <a:gdLst>
                  <a:gd name="T0" fmla="*/ 0 w 1117"/>
                  <a:gd name="T1" fmla="*/ 147 h 4316"/>
                  <a:gd name="T2" fmla="*/ 1117 w 1117"/>
                  <a:gd name="T3" fmla="*/ 0 h 4316"/>
                  <a:gd name="T4" fmla="*/ 1117 w 1117"/>
                  <a:gd name="T5" fmla="*/ 4316 h 4316"/>
                  <a:gd name="T6" fmla="*/ 0 w 1117"/>
                  <a:gd name="T7" fmla="*/ 147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17" h="4316">
                    <a:moveTo>
                      <a:pt x="0" y="147"/>
                    </a:moveTo>
                    <a:cubicBezTo>
                      <a:pt x="365" y="49"/>
                      <a:pt x="740" y="0"/>
                      <a:pt x="1117" y="0"/>
                    </a:cubicBezTo>
                    <a:lnTo>
                      <a:pt x="1117" y="4316"/>
                    </a:lnTo>
                    <a:lnTo>
                      <a:pt x="0" y="147"/>
                    </a:lnTo>
                    <a:close/>
                  </a:path>
                </a:pathLst>
              </a:custGeom>
              <a:solidFill>
                <a:srgbClr val="5A8A3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sp>
          <p:nvSpPr>
            <p:cNvPr id="58" name="مربع نص 57">
              <a:extLst>
                <a:ext uri="{FF2B5EF4-FFF2-40B4-BE49-F238E27FC236}">
                  <a16:creationId xmlns:a16="http://schemas.microsoft.com/office/drawing/2014/main" id="{3DECE5C3-FFFC-42E7-87F8-CDB5C6396F25}"/>
                </a:ext>
              </a:extLst>
            </p:cNvPr>
            <p:cNvSpPr txBox="1"/>
            <p:nvPr/>
          </p:nvSpPr>
          <p:spPr>
            <a:xfrm rot="456288">
              <a:off x="6431866" y="505125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59" name="مربع نص 58">
              <a:extLst>
                <a:ext uri="{FF2B5EF4-FFF2-40B4-BE49-F238E27FC236}">
                  <a16:creationId xmlns:a16="http://schemas.microsoft.com/office/drawing/2014/main" id="{EB6B44DD-469B-4EC0-BB84-5A43E71372A9}"/>
                </a:ext>
              </a:extLst>
            </p:cNvPr>
            <p:cNvSpPr txBox="1"/>
            <p:nvPr/>
          </p:nvSpPr>
          <p:spPr>
            <a:xfrm rot="1266501">
              <a:off x="7005177" y="686141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60" name="مربع نص 59">
              <a:extLst>
                <a:ext uri="{FF2B5EF4-FFF2-40B4-BE49-F238E27FC236}">
                  <a16:creationId xmlns:a16="http://schemas.microsoft.com/office/drawing/2014/main" id="{32D6A994-189F-4FDE-9ACF-ED4E6CE8E71D}"/>
                </a:ext>
              </a:extLst>
            </p:cNvPr>
            <p:cNvSpPr txBox="1"/>
            <p:nvPr/>
          </p:nvSpPr>
          <p:spPr>
            <a:xfrm rot="1266501">
              <a:off x="7625149" y="1050071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61" name="مربع نص 60">
              <a:extLst>
                <a:ext uri="{FF2B5EF4-FFF2-40B4-BE49-F238E27FC236}">
                  <a16:creationId xmlns:a16="http://schemas.microsoft.com/office/drawing/2014/main" id="{695539AC-E298-4F7E-8CDA-5291A8408824}"/>
                </a:ext>
              </a:extLst>
            </p:cNvPr>
            <p:cNvSpPr txBox="1"/>
            <p:nvPr/>
          </p:nvSpPr>
          <p:spPr>
            <a:xfrm rot="3137016">
              <a:off x="8103329" y="1517501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62" name="مربع نص 61">
              <a:extLst>
                <a:ext uri="{FF2B5EF4-FFF2-40B4-BE49-F238E27FC236}">
                  <a16:creationId xmlns:a16="http://schemas.microsoft.com/office/drawing/2014/main" id="{0C0C0FD9-AC8E-41B5-8632-CA7827E79A1E}"/>
                </a:ext>
              </a:extLst>
            </p:cNvPr>
            <p:cNvSpPr txBox="1"/>
            <p:nvPr/>
          </p:nvSpPr>
          <p:spPr>
            <a:xfrm rot="3627359">
              <a:off x="8401983" y="2072713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63" name="مربع نص 62">
              <a:extLst>
                <a:ext uri="{FF2B5EF4-FFF2-40B4-BE49-F238E27FC236}">
                  <a16:creationId xmlns:a16="http://schemas.microsoft.com/office/drawing/2014/main" id="{5B300821-2BB2-4482-88BC-BC9FAD6DE7C1}"/>
                </a:ext>
              </a:extLst>
            </p:cNvPr>
            <p:cNvSpPr txBox="1"/>
            <p:nvPr/>
          </p:nvSpPr>
          <p:spPr>
            <a:xfrm rot="4853718">
              <a:off x="8537402" y="2711075"/>
              <a:ext cx="42415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64" name="مربع نص 63">
              <a:extLst>
                <a:ext uri="{FF2B5EF4-FFF2-40B4-BE49-F238E27FC236}">
                  <a16:creationId xmlns:a16="http://schemas.microsoft.com/office/drawing/2014/main" id="{BCF6510C-1550-41E2-8127-8BA03546EBA7}"/>
                </a:ext>
              </a:extLst>
            </p:cNvPr>
            <p:cNvSpPr txBox="1"/>
            <p:nvPr/>
          </p:nvSpPr>
          <p:spPr>
            <a:xfrm rot="5686688">
              <a:off x="8548361" y="3423227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65" name="مربع نص 64">
              <a:extLst>
                <a:ext uri="{FF2B5EF4-FFF2-40B4-BE49-F238E27FC236}">
                  <a16:creationId xmlns:a16="http://schemas.microsoft.com/office/drawing/2014/main" id="{B36661DE-7AA5-4E33-9AB8-6A91F0C6727A}"/>
                </a:ext>
              </a:extLst>
            </p:cNvPr>
            <p:cNvSpPr txBox="1"/>
            <p:nvPr/>
          </p:nvSpPr>
          <p:spPr>
            <a:xfrm rot="6837844">
              <a:off x="8493593" y="4049711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66" name="مربع نص 65">
              <a:extLst>
                <a:ext uri="{FF2B5EF4-FFF2-40B4-BE49-F238E27FC236}">
                  <a16:creationId xmlns:a16="http://schemas.microsoft.com/office/drawing/2014/main" id="{52FFB38F-5539-4EC6-B2F2-666A9AE3179D}"/>
                </a:ext>
              </a:extLst>
            </p:cNvPr>
            <p:cNvSpPr txBox="1"/>
            <p:nvPr/>
          </p:nvSpPr>
          <p:spPr>
            <a:xfrm rot="7842292">
              <a:off x="8183094" y="4578744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9</a:t>
              </a:r>
            </a:p>
          </p:txBody>
        </p:sp>
        <p:sp>
          <p:nvSpPr>
            <p:cNvPr id="68" name="مربع نص 67">
              <a:extLst>
                <a:ext uri="{FF2B5EF4-FFF2-40B4-BE49-F238E27FC236}">
                  <a16:creationId xmlns:a16="http://schemas.microsoft.com/office/drawing/2014/main" id="{302F127A-58B3-4B8B-BAE9-F2E383097F2E}"/>
                </a:ext>
              </a:extLst>
            </p:cNvPr>
            <p:cNvSpPr txBox="1"/>
            <p:nvPr/>
          </p:nvSpPr>
          <p:spPr>
            <a:xfrm rot="8426352">
              <a:off x="7517142" y="5158585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10</a:t>
              </a:r>
            </a:p>
          </p:txBody>
        </p:sp>
        <p:sp>
          <p:nvSpPr>
            <p:cNvPr id="69" name="مربع نص 68">
              <a:extLst>
                <a:ext uri="{FF2B5EF4-FFF2-40B4-BE49-F238E27FC236}">
                  <a16:creationId xmlns:a16="http://schemas.microsoft.com/office/drawing/2014/main" id="{67D7A531-933A-48D5-9556-71F54F2BB336}"/>
                </a:ext>
              </a:extLst>
            </p:cNvPr>
            <p:cNvSpPr txBox="1"/>
            <p:nvPr/>
          </p:nvSpPr>
          <p:spPr>
            <a:xfrm rot="9053042">
              <a:off x="6925342" y="5507663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11</a:t>
              </a:r>
            </a:p>
          </p:txBody>
        </p:sp>
        <p:sp>
          <p:nvSpPr>
            <p:cNvPr id="70" name="مربع نص 69">
              <a:extLst>
                <a:ext uri="{FF2B5EF4-FFF2-40B4-BE49-F238E27FC236}">
                  <a16:creationId xmlns:a16="http://schemas.microsoft.com/office/drawing/2014/main" id="{4F396EBD-1F54-4566-8C0B-6FA44FA2B795}"/>
                </a:ext>
              </a:extLst>
            </p:cNvPr>
            <p:cNvSpPr txBox="1"/>
            <p:nvPr/>
          </p:nvSpPr>
          <p:spPr>
            <a:xfrm rot="10097290">
              <a:off x="6286252" y="5724026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12</a:t>
              </a:r>
            </a:p>
          </p:txBody>
        </p:sp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44BA90B9-A09C-4FCD-AC17-F383B4B9B2F8}"/>
                </a:ext>
              </a:extLst>
            </p:cNvPr>
            <p:cNvSpPr txBox="1"/>
            <p:nvPr/>
          </p:nvSpPr>
          <p:spPr>
            <a:xfrm rot="11269174">
              <a:off x="5660012" y="5687396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13</a:t>
              </a:r>
            </a:p>
          </p:txBody>
        </p:sp>
        <p:sp>
          <p:nvSpPr>
            <p:cNvPr id="72" name="مربع نص 71">
              <a:extLst>
                <a:ext uri="{FF2B5EF4-FFF2-40B4-BE49-F238E27FC236}">
                  <a16:creationId xmlns:a16="http://schemas.microsoft.com/office/drawing/2014/main" id="{568FCAE0-5B5A-4AA5-BDE4-6130E274D41D}"/>
                </a:ext>
              </a:extLst>
            </p:cNvPr>
            <p:cNvSpPr txBox="1"/>
            <p:nvPr/>
          </p:nvSpPr>
          <p:spPr>
            <a:xfrm rot="12079444">
              <a:off x="4949659" y="5507662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14</a:t>
              </a:r>
            </a:p>
          </p:txBody>
        </p:sp>
        <p:sp>
          <p:nvSpPr>
            <p:cNvPr id="73" name="مربع نص 72">
              <a:extLst>
                <a:ext uri="{FF2B5EF4-FFF2-40B4-BE49-F238E27FC236}">
                  <a16:creationId xmlns:a16="http://schemas.microsoft.com/office/drawing/2014/main" id="{A5202F21-7F5D-4807-838B-A09D5607D4FF}"/>
                </a:ext>
              </a:extLst>
            </p:cNvPr>
            <p:cNvSpPr txBox="1"/>
            <p:nvPr/>
          </p:nvSpPr>
          <p:spPr>
            <a:xfrm rot="13019316">
              <a:off x="4386928" y="5179852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15</a:t>
              </a:r>
            </a:p>
          </p:txBody>
        </p:sp>
        <p:sp>
          <p:nvSpPr>
            <p:cNvPr id="74" name="مربع نص 73">
              <a:extLst>
                <a:ext uri="{FF2B5EF4-FFF2-40B4-BE49-F238E27FC236}">
                  <a16:creationId xmlns:a16="http://schemas.microsoft.com/office/drawing/2014/main" id="{B0669723-A7E3-4C88-8EE6-B5D6B1BA29A1}"/>
                </a:ext>
              </a:extLst>
            </p:cNvPr>
            <p:cNvSpPr txBox="1"/>
            <p:nvPr/>
          </p:nvSpPr>
          <p:spPr>
            <a:xfrm rot="13863805">
              <a:off x="3839512" y="4716784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16</a:t>
              </a:r>
            </a:p>
          </p:txBody>
        </p:sp>
        <p:sp>
          <p:nvSpPr>
            <p:cNvPr id="75" name="مربع نص 74">
              <a:extLst>
                <a:ext uri="{FF2B5EF4-FFF2-40B4-BE49-F238E27FC236}">
                  <a16:creationId xmlns:a16="http://schemas.microsoft.com/office/drawing/2014/main" id="{7917DBB3-719E-4F0C-A8E8-335803474A3D}"/>
                </a:ext>
              </a:extLst>
            </p:cNvPr>
            <p:cNvSpPr txBox="1"/>
            <p:nvPr/>
          </p:nvSpPr>
          <p:spPr>
            <a:xfrm rot="14742077">
              <a:off x="3456291" y="4184120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17</a:t>
              </a:r>
            </a:p>
          </p:txBody>
        </p:sp>
        <p:sp>
          <p:nvSpPr>
            <p:cNvPr id="76" name="مربع نص 75">
              <a:extLst>
                <a:ext uri="{FF2B5EF4-FFF2-40B4-BE49-F238E27FC236}">
                  <a16:creationId xmlns:a16="http://schemas.microsoft.com/office/drawing/2014/main" id="{CD0E175A-16EC-43E9-B74B-8AA782B988DA}"/>
                </a:ext>
              </a:extLst>
            </p:cNvPr>
            <p:cNvSpPr txBox="1"/>
            <p:nvPr/>
          </p:nvSpPr>
          <p:spPr>
            <a:xfrm rot="16200000">
              <a:off x="3262528" y="3537278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18</a:t>
              </a:r>
            </a:p>
          </p:txBody>
        </p:sp>
        <p:sp>
          <p:nvSpPr>
            <p:cNvPr id="77" name="مربع نص 76">
              <a:extLst>
                <a:ext uri="{FF2B5EF4-FFF2-40B4-BE49-F238E27FC236}">
                  <a16:creationId xmlns:a16="http://schemas.microsoft.com/office/drawing/2014/main" id="{18D0B524-25C7-46C6-8F1E-1BD9A7C12066}"/>
                </a:ext>
              </a:extLst>
            </p:cNvPr>
            <p:cNvSpPr txBox="1"/>
            <p:nvPr/>
          </p:nvSpPr>
          <p:spPr>
            <a:xfrm rot="16200000">
              <a:off x="3267859" y="2808469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19</a:t>
              </a:r>
            </a:p>
          </p:txBody>
        </p:sp>
        <p:sp>
          <p:nvSpPr>
            <p:cNvPr id="78" name="مربع نص 77">
              <a:extLst>
                <a:ext uri="{FF2B5EF4-FFF2-40B4-BE49-F238E27FC236}">
                  <a16:creationId xmlns:a16="http://schemas.microsoft.com/office/drawing/2014/main" id="{9FFC0299-2ED6-4C93-A17F-B710BAACE240}"/>
                </a:ext>
              </a:extLst>
            </p:cNvPr>
            <p:cNvSpPr txBox="1"/>
            <p:nvPr/>
          </p:nvSpPr>
          <p:spPr>
            <a:xfrm rot="17650182">
              <a:off x="3411320" y="2169756"/>
              <a:ext cx="80092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20</a:t>
              </a:r>
            </a:p>
          </p:txBody>
        </p:sp>
        <p:sp>
          <p:nvSpPr>
            <p:cNvPr id="79" name="مربع نص 78">
              <a:extLst>
                <a:ext uri="{FF2B5EF4-FFF2-40B4-BE49-F238E27FC236}">
                  <a16:creationId xmlns:a16="http://schemas.microsoft.com/office/drawing/2014/main" id="{1E603E52-1464-4000-B2BC-35A51C8C6EAF}"/>
                </a:ext>
              </a:extLst>
            </p:cNvPr>
            <p:cNvSpPr txBox="1"/>
            <p:nvPr/>
          </p:nvSpPr>
          <p:spPr>
            <a:xfrm rot="18391272">
              <a:off x="3792110" y="1551591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21</a:t>
              </a:r>
            </a:p>
          </p:txBody>
        </p:sp>
        <p:sp>
          <p:nvSpPr>
            <p:cNvPr id="80" name="مربع نص 79">
              <a:extLst>
                <a:ext uri="{FF2B5EF4-FFF2-40B4-BE49-F238E27FC236}">
                  <a16:creationId xmlns:a16="http://schemas.microsoft.com/office/drawing/2014/main" id="{5BB27CC0-26AE-48FE-9625-FCB66BA441B9}"/>
                </a:ext>
              </a:extLst>
            </p:cNvPr>
            <p:cNvSpPr txBox="1"/>
            <p:nvPr/>
          </p:nvSpPr>
          <p:spPr>
            <a:xfrm rot="19193761">
              <a:off x="4269188" y="1006235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22</a:t>
              </a:r>
            </a:p>
          </p:txBody>
        </p:sp>
        <p:sp>
          <p:nvSpPr>
            <p:cNvPr id="81" name="مربع نص 80">
              <a:extLst>
                <a:ext uri="{FF2B5EF4-FFF2-40B4-BE49-F238E27FC236}">
                  <a16:creationId xmlns:a16="http://schemas.microsoft.com/office/drawing/2014/main" id="{3234AB94-EDF0-4DC3-86C7-72E7D2A5C9C1}"/>
                </a:ext>
              </a:extLst>
            </p:cNvPr>
            <p:cNvSpPr txBox="1"/>
            <p:nvPr/>
          </p:nvSpPr>
          <p:spPr>
            <a:xfrm rot="20328341">
              <a:off x="4865340" y="649521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23</a:t>
              </a:r>
            </a:p>
          </p:txBody>
        </p:sp>
        <p:sp>
          <p:nvSpPr>
            <p:cNvPr id="82" name="مربع نص 81">
              <a:extLst>
                <a:ext uri="{FF2B5EF4-FFF2-40B4-BE49-F238E27FC236}">
                  <a16:creationId xmlns:a16="http://schemas.microsoft.com/office/drawing/2014/main" id="{C75C5F31-FF81-420E-B8C3-6726365F69EE}"/>
                </a:ext>
              </a:extLst>
            </p:cNvPr>
            <p:cNvSpPr txBox="1"/>
            <p:nvPr/>
          </p:nvSpPr>
          <p:spPr>
            <a:xfrm rot="21407663">
              <a:off x="5560316" y="529515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24</a:t>
              </a:r>
            </a:p>
          </p:txBody>
        </p:sp>
      </p:grpSp>
      <p:sp>
        <p:nvSpPr>
          <p:cNvPr id="86" name="سهم: لليمين 85">
            <a:extLst>
              <a:ext uri="{FF2B5EF4-FFF2-40B4-BE49-F238E27FC236}">
                <a16:creationId xmlns:a16="http://schemas.microsoft.com/office/drawing/2014/main" id="{1B9FF9B8-1856-4682-B12A-07420173FCA1}"/>
              </a:ext>
            </a:extLst>
          </p:cNvPr>
          <p:cNvSpPr/>
          <p:nvPr/>
        </p:nvSpPr>
        <p:spPr>
          <a:xfrm>
            <a:off x="1232317" y="2841641"/>
            <a:ext cx="1163168" cy="4770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48874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Tekhnologic"/>
          <p:cNvGrpSpPr/>
          <p:nvPr/>
        </p:nvGrpSpPr>
        <p:grpSpPr>
          <a:xfrm>
            <a:off x="11881" y="5798172"/>
            <a:ext cx="740634" cy="189000"/>
            <a:chOff x="1116340" y="5884097"/>
            <a:chExt cx="987511" cy="252000"/>
          </a:xfrm>
        </p:grpSpPr>
        <p:pic>
          <p:nvPicPr>
            <p:cNvPr id="27" name="Logo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340" y="5884097"/>
              <a:ext cx="252000" cy="252000"/>
            </a:xfrm>
            <a:prstGeom prst="rect">
              <a:avLst/>
            </a:prstGeom>
          </p:spPr>
        </p:pic>
        <p:sp>
          <p:nvSpPr>
            <p:cNvPr id="28" name="Text"/>
            <p:cNvSpPr/>
            <p:nvPr/>
          </p:nvSpPr>
          <p:spPr>
            <a:xfrm>
              <a:off x="1368608" y="5933153"/>
              <a:ext cx="735243" cy="15388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750" dirty="0">
                  <a:ln w="0"/>
                  <a:solidFill>
                    <a:srgbClr val="2C63A8"/>
                  </a:solidFill>
                  <a:latin typeface="Century Gothic" panose="020B0502020202020204" pitchFamily="34" charset="0"/>
                </a:rPr>
                <a:t>tekhnologic</a:t>
              </a:r>
            </a:p>
          </p:txBody>
        </p:sp>
      </p:grpSp>
      <p:sp>
        <p:nvSpPr>
          <p:cNvPr id="19" name="A"/>
          <p:cNvSpPr/>
          <p:nvPr/>
        </p:nvSpPr>
        <p:spPr>
          <a:xfrm>
            <a:off x="238905" y="2834127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183C5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9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" name="A_answer"/>
          <p:cNvSpPr/>
          <p:nvPr/>
        </p:nvSpPr>
        <p:spPr>
          <a:xfrm>
            <a:off x="1107255" y="2834128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183C5D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AE" sz="3300" dirty="0" err="1">
                <a:latin typeface="+mj-lt"/>
              </a:rPr>
              <a:t>الإبتكار</a:t>
            </a:r>
            <a:endParaRPr lang="en-GB" sz="3300" dirty="0">
              <a:latin typeface="+mj-lt"/>
            </a:endParaRPr>
          </a:p>
        </p:txBody>
      </p:sp>
      <p:sp>
        <p:nvSpPr>
          <p:cNvPr id="21" name="B"/>
          <p:cNvSpPr/>
          <p:nvPr/>
        </p:nvSpPr>
        <p:spPr>
          <a:xfrm>
            <a:off x="4742318" y="2833094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183C5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9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6" name="B_answer"/>
          <p:cNvSpPr/>
          <p:nvPr/>
        </p:nvSpPr>
        <p:spPr>
          <a:xfrm>
            <a:off x="5610668" y="2834128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183C5D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AE" sz="3300" dirty="0">
                <a:latin typeface="+mj-lt"/>
              </a:rPr>
              <a:t>التعاون</a:t>
            </a:r>
            <a:endParaRPr lang="en-GB" sz="3300" dirty="0">
              <a:latin typeface="+mj-lt"/>
            </a:endParaRPr>
          </a:p>
        </p:txBody>
      </p:sp>
      <p:sp>
        <p:nvSpPr>
          <p:cNvPr id="20" name="C"/>
          <p:cNvSpPr/>
          <p:nvPr/>
        </p:nvSpPr>
        <p:spPr>
          <a:xfrm>
            <a:off x="2479514" y="4171069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183C5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9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" name="C_answer"/>
          <p:cNvSpPr/>
          <p:nvPr/>
        </p:nvSpPr>
        <p:spPr>
          <a:xfrm>
            <a:off x="3347864" y="4171069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183C5D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AE" sz="3300" dirty="0">
                <a:latin typeface="+mj-lt"/>
              </a:rPr>
              <a:t>التسامح</a:t>
            </a:r>
            <a:endParaRPr lang="en-GB" sz="3300" dirty="0">
              <a:latin typeface="+mj-lt"/>
            </a:endParaRPr>
          </a:p>
        </p:txBody>
      </p:sp>
      <p:sp>
        <p:nvSpPr>
          <p:cNvPr id="12" name="Question box"/>
          <p:cNvSpPr/>
          <p:nvPr/>
        </p:nvSpPr>
        <p:spPr>
          <a:xfrm>
            <a:off x="237713" y="1086789"/>
            <a:ext cx="8640000" cy="1620000"/>
          </a:xfrm>
          <a:prstGeom prst="roundRect">
            <a:avLst/>
          </a:prstGeom>
          <a:solidFill>
            <a:srgbClr val="183C5D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AE" sz="3300" dirty="0">
                <a:latin typeface="+mj-lt"/>
              </a:rPr>
              <a:t>تحويل الأفكار إلى واقع لخدمة المجتمع </a:t>
            </a:r>
            <a:r>
              <a:rPr lang="ar-AE" sz="3300" dirty="0" err="1">
                <a:latin typeface="+mj-lt"/>
              </a:rPr>
              <a:t>وتطورة</a:t>
            </a:r>
            <a:r>
              <a:rPr lang="ar-AE" sz="3300" dirty="0">
                <a:latin typeface="+mj-lt"/>
              </a:rPr>
              <a:t>:</a:t>
            </a:r>
            <a:endParaRPr lang="en-GB" sz="3600" dirty="0">
              <a:latin typeface="+mj-lt"/>
            </a:endParaRPr>
          </a:p>
        </p:txBody>
      </p:sp>
      <p:sp>
        <p:nvSpPr>
          <p:cNvPr id="15" name="Score Button">
            <a:hlinkClick r:id="" action="ppaction://hlinkshowjump?jump=nextslide" tooltip="Next Question!" highlightClick="1">
              <a:snd r:embed="rId5" name="click.wav"/>
            </a:hlinkClick>
          </p:cNvPr>
          <p:cNvSpPr/>
          <p:nvPr/>
        </p:nvSpPr>
        <p:spPr>
          <a:xfrm>
            <a:off x="8337713" y="5393172"/>
            <a:ext cx="540000" cy="405000"/>
          </a:xfrm>
          <a:prstGeom prst="roundRect">
            <a:avLst/>
          </a:prstGeom>
          <a:solidFill>
            <a:schemeClr val="accent1">
              <a:lumMod val="50000"/>
              <a:alpha val="50000"/>
            </a:schemeClr>
          </a:solidFill>
          <a:ln w="762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&gt;</a:t>
            </a:r>
            <a:endParaRPr lang="en-GB" sz="330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796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B196E-5229-4ACC-B8E5-50234B9503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632347" y="4071416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734DB2-2BC4-4ED3-9733-C337FB2A9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16740" y="4724590"/>
            <a:ext cx="3355660" cy="91421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8" name="Picture 10" descr="yohao.shop Instagram post (carousel) منظمات / تقسيمات السبورة ...">
            <a:extLst>
              <a:ext uri="{FF2B5EF4-FFF2-40B4-BE49-F238E27FC236}">
                <a16:creationId xmlns:a16="http://schemas.microsoft.com/office/drawing/2014/main" id="{E65BA498-9BE8-4443-BE0F-A1D6ACD8B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050" y="579662"/>
            <a:ext cx="2276476" cy="245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عروض بوربوينت مادة الاجتماعيات مقررات درس الموقع والحدود">
            <a:extLst>
              <a:ext uri="{FF2B5EF4-FFF2-40B4-BE49-F238E27FC236}">
                <a16:creationId xmlns:a16="http://schemas.microsoft.com/office/drawing/2014/main" id="{3D318D0F-CC92-4F50-8559-AC2FBEFA2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708" y="3133852"/>
            <a:ext cx="3644216" cy="280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Blackboard chalk teacher education easel, Watercolor, Paint, Wet ...">
            <a:extLst>
              <a:ext uri="{FF2B5EF4-FFF2-40B4-BE49-F238E27FC236}">
                <a16:creationId xmlns:a16="http://schemas.microsoft.com/office/drawing/2014/main" id="{DD0B7D0D-8022-466E-9A85-90CA8EBDD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62" y="745457"/>
            <a:ext cx="4032448" cy="505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498373-6D9E-40B0-BCE8-507E4FB989A1}"/>
              </a:ext>
            </a:extLst>
          </p:cNvPr>
          <p:cNvSpPr txBox="1"/>
          <p:nvPr/>
        </p:nvSpPr>
        <p:spPr>
          <a:xfrm>
            <a:off x="4321506" y="896034"/>
            <a:ext cx="2178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17/5/2020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8BD75A-903E-4AD6-923E-ADD814EDF701}"/>
              </a:ext>
            </a:extLst>
          </p:cNvPr>
          <p:cNvSpPr txBox="1"/>
          <p:nvPr/>
        </p:nvSpPr>
        <p:spPr>
          <a:xfrm>
            <a:off x="5185599" y="2099004"/>
            <a:ext cx="1197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4000" dirty="0"/>
              <a:t>الأولى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14156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مجموعة 82">
            <a:extLst>
              <a:ext uri="{FF2B5EF4-FFF2-40B4-BE49-F238E27FC236}">
                <a16:creationId xmlns:a16="http://schemas.microsoft.com/office/drawing/2014/main" id="{DAECC714-C3A8-4BC8-A8F3-B37742F5C594}"/>
              </a:ext>
            </a:extLst>
          </p:cNvPr>
          <p:cNvGrpSpPr/>
          <p:nvPr/>
        </p:nvGrpSpPr>
        <p:grpSpPr>
          <a:xfrm>
            <a:off x="1121031" y="1029322"/>
            <a:ext cx="7215935" cy="4799357"/>
            <a:chOff x="1494707" y="229428"/>
            <a:chExt cx="9621247" cy="6399143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ED497506-E520-4677-A588-5885159E087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494707" y="229428"/>
              <a:ext cx="9621247" cy="6399143"/>
              <a:chOff x="1278" y="456"/>
              <a:chExt cx="5124" cy="3408"/>
            </a:xfrm>
          </p:grpSpPr>
          <p:sp>
            <p:nvSpPr>
              <p:cNvPr id="9" name="utoShape 3">
                <a:extLst>
                  <a:ext uri="{FF2B5EF4-FFF2-40B4-BE49-F238E27FC236}">
                    <a16:creationId xmlns:a16="http://schemas.microsoft.com/office/drawing/2014/main" id="{B14A31BA-DD3D-475F-B0FE-E21AC6189892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278" y="456"/>
                <a:ext cx="5124" cy="34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FB8C3D1B-AF1B-4E77-AA15-6EF73C64AA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539"/>
                <a:ext cx="420" cy="1621"/>
              </a:xfrm>
              <a:custGeom>
                <a:avLst/>
                <a:gdLst>
                  <a:gd name="T0" fmla="*/ 0 w 1118"/>
                  <a:gd name="T1" fmla="*/ 0 h 4316"/>
                  <a:gd name="T2" fmla="*/ 1118 w 1118"/>
                  <a:gd name="T3" fmla="*/ 147 h 4316"/>
                  <a:gd name="T4" fmla="*/ 0 w 1118"/>
                  <a:gd name="T5" fmla="*/ 4316 h 4316"/>
                  <a:gd name="T6" fmla="*/ 0 w 1118"/>
                  <a:gd name="T7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18" h="4316">
                    <a:moveTo>
                      <a:pt x="0" y="0"/>
                    </a:moveTo>
                    <a:cubicBezTo>
                      <a:pt x="378" y="0"/>
                      <a:pt x="753" y="49"/>
                      <a:pt x="1118" y="147"/>
                    </a:cubicBezTo>
                    <a:lnTo>
                      <a:pt x="0" y="43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472C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1E7EF696-B959-4A98-A147-BA2035A1E1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594"/>
                <a:ext cx="811" cy="1566"/>
              </a:xfrm>
              <a:custGeom>
                <a:avLst/>
                <a:gdLst>
                  <a:gd name="T0" fmla="*/ 1118 w 2159"/>
                  <a:gd name="T1" fmla="*/ 0 h 4169"/>
                  <a:gd name="T2" fmla="*/ 2159 w 2159"/>
                  <a:gd name="T3" fmla="*/ 431 h 4169"/>
                  <a:gd name="T4" fmla="*/ 0 w 2159"/>
                  <a:gd name="T5" fmla="*/ 4169 h 4169"/>
                  <a:gd name="T6" fmla="*/ 1118 w 2159"/>
                  <a:gd name="T7" fmla="*/ 0 h 4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59" h="4169">
                    <a:moveTo>
                      <a:pt x="1118" y="0"/>
                    </a:moveTo>
                    <a:cubicBezTo>
                      <a:pt x="1482" y="98"/>
                      <a:pt x="1832" y="243"/>
                      <a:pt x="2159" y="431"/>
                    </a:cubicBezTo>
                    <a:lnTo>
                      <a:pt x="0" y="4169"/>
                    </a:lnTo>
                    <a:lnTo>
                      <a:pt x="1118" y="0"/>
                    </a:lnTo>
                    <a:close/>
                  </a:path>
                </a:pathLst>
              </a:custGeom>
              <a:solidFill>
                <a:srgbClr val="ED7D3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F6463A0C-9127-45EF-9CA2-4923D171CC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756"/>
                <a:ext cx="1146" cy="1404"/>
              </a:xfrm>
              <a:custGeom>
                <a:avLst/>
                <a:gdLst>
                  <a:gd name="T0" fmla="*/ 2159 w 3053"/>
                  <a:gd name="T1" fmla="*/ 0 h 3738"/>
                  <a:gd name="T2" fmla="*/ 3053 w 3053"/>
                  <a:gd name="T3" fmla="*/ 686 h 3738"/>
                  <a:gd name="T4" fmla="*/ 0 w 3053"/>
                  <a:gd name="T5" fmla="*/ 3738 h 3738"/>
                  <a:gd name="T6" fmla="*/ 2159 w 3053"/>
                  <a:gd name="T7" fmla="*/ 0 h 3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53" h="3738">
                    <a:moveTo>
                      <a:pt x="2159" y="0"/>
                    </a:moveTo>
                    <a:cubicBezTo>
                      <a:pt x="2485" y="189"/>
                      <a:pt x="2786" y="420"/>
                      <a:pt x="3053" y="686"/>
                    </a:cubicBezTo>
                    <a:lnTo>
                      <a:pt x="0" y="3738"/>
                    </a:lnTo>
                    <a:lnTo>
                      <a:pt x="2159" y="0"/>
                    </a:lnTo>
                    <a:close/>
                  </a:path>
                </a:pathLst>
              </a:custGeom>
              <a:solidFill>
                <a:srgbClr val="A5A5A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2ABE3613-A42F-4715-81E9-C55DCEDBAE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1014"/>
                <a:ext cx="1404" cy="1146"/>
              </a:xfrm>
              <a:custGeom>
                <a:avLst/>
                <a:gdLst>
                  <a:gd name="T0" fmla="*/ 3053 w 3739"/>
                  <a:gd name="T1" fmla="*/ 0 h 3052"/>
                  <a:gd name="T2" fmla="*/ 3739 w 3739"/>
                  <a:gd name="T3" fmla="*/ 894 h 3052"/>
                  <a:gd name="T4" fmla="*/ 0 w 3739"/>
                  <a:gd name="T5" fmla="*/ 3052 h 3052"/>
                  <a:gd name="T6" fmla="*/ 3053 w 3739"/>
                  <a:gd name="T7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39" h="3052">
                    <a:moveTo>
                      <a:pt x="3053" y="0"/>
                    </a:moveTo>
                    <a:cubicBezTo>
                      <a:pt x="3319" y="267"/>
                      <a:pt x="3550" y="568"/>
                      <a:pt x="3739" y="894"/>
                    </a:cubicBezTo>
                    <a:lnTo>
                      <a:pt x="0" y="3052"/>
                    </a:lnTo>
                    <a:lnTo>
                      <a:pt x="3053" y="0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1E5D80C2-B899-4144-B0AD-FC35BDFE6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1349"/>
                <a:ext cx="1566" cy="811"/>
              </a:xfrm>
              <a:custGeom>
                <a:avLst/>
                <a:gdLst>
                  <a:gd name="T0" fmla="*/ 3739 w 4170"/>
                  <a:gd name="T1" fmla="*/ 0 h 2158"/>
                  <a:gd name="T2" fmla="*/ 4170 w 4170"/>
                  <a:gd name="T3" fmla="*/ 1041 h 2158"/>
                  <a:gd name="T4" fmla="*/ 0 w 4170"/>
                  <a:gd name="T5" fmla="*/ 2158 h 2158"/>
                  <a:gd name="T6" fmla="*/ 3739 w 4170"/>
                  <a:gd name="T7" fmla="*/ 0 h 2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70" h="2158">
                    <a:moveTo>
                      <a:pt x="3739" y="0"/>
                    </a:moveTo>
                    <a:cubicBezTo>
                      <a:pt x="3927" y="327"/>
                      <a:pt x="4072" y="677"/>
                      <a:pt x="4170" y="1041"/>
                    </a:cubicBezTo>
                    <a:lnTo>
                      <a:pt x="0" y="2158"/>
                    </a:lnTo>
                    <a:lnTo>
                      <a:pt x="3739" y="0"/>
                    </a:lnTo>
                    <a:close/>
                  </a:path>
                </a:pathLst>
              </a:custGeom>
              <a:solidFill>
                <a:srgbClr val="5B9BD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" name="Freeform 15">
                <a:extLst>
                  <a:ext uri="{FF2B5EF4-FFF2-40B4-BE49-F238E27FC236}">
                    <a16:creationId xmlns:a16="http://schemas.microsoft.com/office/drawing/2014/main" id="{DAD7CD4F-86B6-4278-A51A-517E6A2B5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1740"/>
                <a:ext cx="1621" cy="420"/>
              </a:xfrm>
              <a:custGeom>
                <a:avLst/>
                <a:gdLst>
                  <a:gd name="T0" fmla="*/ 4170 w 4317"/>
                  <a:gd name="T1" fmla="*/ 0 h 1117"/>
                  <a:gd name="T2" fmla="*/ 4317 w 4317"/>
                  <a:gd name="T3" fmla="*/ 1117 h 1117"/>
                  <a:gd name="T4" fmla="*/ 0 w 4317"/>
                  <a:gd name="T5" fmla="*/ 1117 h 1117"/>
                  <a:gd name="T6" fmla="*/ 4170 w 4317"/>
                  <a:gd name="T7" fmla="*/ 0 h 1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17" h="1117">
                    <a:moveTo>
                      <a:pt x="4170" y="0"/>
                    </a:moveTo>
                    <a:cubicBezTo>
                      <a:pt x="4267" y="365"/>
                      <a:pt x="4317" y="740"/>
                      <a:pt x="4317" y="1117"/>
                    </a:cubicBezTo>
                    <a:lnTo>
                      <a:pt x="0" y="1117"/>
                    </a:lnTo>
                    <a:lnTo>
                      <a:pt x="4170" y="0"/>
                    </a:lnTo>
                    <a:close/>
                  </a:path>
                </a:pathLst>
              </a:custGeom>
              <a:solidFill>
                <a:srgbClr val="70AD4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" name="Freeform 17">
                <a:extLst>
                  <a:ext uri="{FF2B5EF4-FFF2-40B4-BE49-F238E27FC236}">
                    <a16:creationId xmlns:a16="http://schemas.microsoft.com/office/drawing/2014/main" id="{48D21F69-F6BF-45C7-9580-7DC10FAAA0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1621" cy="420"/>
              </a:xfrm>
              <a:custGeom>
                <a:avLst/>
                <a:gdLst>
                  <a:gd name="T0" fmla="*/ 4317 w 4317"/>
                  <a:gd name="T1" fmla="*/ 0 h 1118"/>
                  <a:gd name="T2" fmla="*/ 4170 w 4317"/>
                  <a:gd name="T3" fmla="*/ 1118 h 1118"/>
                  <a:gd name="T4" fmla="*/ 0 w 4317"/>
                  <a:gd name="T5" fmla="*/ 0 h 1118"/>
                  <a:gd name="T6" fmla="*/ 4317 w 4317"/>
                  <a:gd name="T7" fmla="*/ 0 h 1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17" h="1118">
                    <a:moveTo>
                      <a:pt x="4317" y="0"/>
                    </a:moveTo>
                    <a:cubicBezTo>
                      <a:pt x="4317" y="378"/>
                      <a:pt x="4267" y="753"/>
                      <a:pt x="4170" y="1118"/>
                    </a:cubicBezTo>
                    <a:lnTo>
                      <a:pt x="0" y="0"/>
                    </a:lnTo>
                    <a:lnTo>
                      <a:pt x="4317" y="0"/>
                    </a:lnTo>
                    <a:close/>
                  </a:path>
                </a:pathLst>
              </a:custGeom>
              <a:solidFill>
                <a:srgbClr val="2644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" name="Freeform 19">
                <a:extLst>
                  <a:ext uri="{FF2B5EF4-FFF2-40B4-BE49-F238E27FC236}">
                    <a16:creationId xmlns:a16="http://schemas.microsoft.com/office/drawing/2014/main" id="{617BA918-0D3C-4245-B471-EF7F897529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1566" cy="811"/>
              </a:xfrm>
              <a:custGeom>
                <a:avLst/>
                <a:gdLst>
                  <a:gd name="T0" fmla="*/ 4170 w 4170"/>
                  <a:gd name="T1" fmla="*/ 1118 h 2159"/>
                  <a:gd name="T2" fmla="*/ 3739 w 4170"/>
                  <a:gd name="T3" fmla="*/ 2159 h 2159"/>
                  <a:gd name="T4" fmla="*/ 0 w 4170"/>
                  <a:gd name="T5" fmla="*/ 0 h 2159"/>
                  <a:gd name="T6" fmla="*/ 4170 w 4170"/>
                  <a:gd name="T7" fmla="*/ 1118 h 2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70" h="2159">
                    <a:moveTo>
                      <a:pt x="4170" y="1118"/>
                    </a:moveTo>
                    <a:cubicBezTo>
                      <a:pt x="4072" y="1482"/>
                      <a:pt x="3927" y="1832"/>
                      <a:pt x="3739" y="2159"/>
                    </a:cubicBezTo>
                    <a:lnTo>
                      <a:pt x="0" y="0"/>
                    </a:lnTo>
                    <a:lnTo>
                      <a:pt x="4170" y="1118"/>
                    </a:lnTo>
                    <a:close/>
                  </a:path>
                </a:pathLst>
              </a:custGeom>
              <a:solidFill>
                <a:srgbClr val="9E480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" name="Freeform 21">
                <a:extLst>
                  <a:ext uri="{FF2B5EF4-FFF2-40B4-BE49-F238E27FC236}">
                    <a16:creationId xmlns:a16="http://schemas.microsoft.com/office/drawing/2014/main" id="{BF609EEE-E324-4639-BD11-37960FA395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1404" cy="1147"/>
              </a:xfrm>
              <a:custGeom>
                <a:avLst/>
                <a:gdLst>
                  <a:gd name="T0" fmla="*/ 3739 w 3739"/>
                  <a:gd name="T1" fmla="*/ 2159 h 3053"/>
                  <a:gd name="T2" fmla="*/ 3053 w 3739"/>
                  <a:gd name="T3" fmla="*/ 3053 h 3053"/>
                  <a:gd name="T4" fmla="*/ 0 w 3739"/>
                  <a:gd name="T5" fmla="*/ 0 h 3053"/>
                  <a:gd name="T6" fmla="*/ 3739 w 3739"/>
                  <a:gd name="T7" fmla="*/ 2159 h 30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39" h="3053">
                    <a:moveTo>
                      <a:pt x="3739" y="2159"/>
                    </a:moveTo>
                    <a:cubicBezTo>
                      <a:pt x="3550" y="2485"/>
                      <a:pt x="3319" y="2786"/>
                      <a:pt x="3053" y="3053"/>
                    </a:cubicBezTo>
                    <a:lnTo>
                      <a:pt x="0" y="0"/>
                    </a:lnTo>
                    <a:lnTo>
                      <a:pt x="3739" y="2159"/>
                    </a:lnTo>
                    <a:close/>
                  </a:path>
                </a:pathLst>
              </a:custGeom>
              <a:solidFill>
                <a:srgbClr val="63636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8" name="Freeform 23">
                <a:extLst>
                  <a:ext uri="{FF2B5EF4-FFF2-40B4-BE49-F238E27FC236}">
                    <a16:creationId xmlns:a16="http://schemas.microsoft.com/office/drawing/2014/main" id="{31EA81DD-813F-49D7-BC2F-8D07501D55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1146" cy="1405"/>
              </a:xfrm>
              <a:custGeom>
                <a:avLst/>
                <a:gdLst>
                  <a:gd name="T0" fmla="*/ 3053 w 3053"/>
                  <a:gd name="T1" fmla="*/ 3053 h 3739"/>
                  <a:gd name="T2" fmla="*/ 2159 w 3053"/>
                  <a:gd name="T3" fmla="*/ 3739 h 3739"/>
                  <a:gd name="T4" fmla="*/ 0 w 3053"/>
                  <a:gd name="T5" fmla="*/ 0 h 3739"/>
                  <a:gd name="T6" fmla="*/ 3053 w 3053"/>
                  <a:gd name="T7" fmla="*/ 3053 h 3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53" h="3739">
                    <a:moveTo>
                      <a:pt x="3053" y="3053"/>
                    </a:moveTo>
                    <a:cubicBezTo>
                      <a:pt x="2786" y="3319"/>
                      <a:pt x="2485" y="3550"/>
                      <a:pt x="2159" y="3739"/>
                    </a:cubicBezTo>
                    <a:lnTo>
                      <a:pt x="0" y="0"/>
                    </a:lnTo>
                    <a:lnTo>
                      <a:pt x="3053" y="3053"/>
                    </a:lnTo>
                    <a:close/>
                  </a:path>
                </a:pathLst>
              </a:custGeom>
              <a:solidFill>
                <a:srgbClr val="9973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0" name="Freeform 25">
                <a:extLst>
                  <a:ext uri="{FF2B5EF4-FFF2-40B4-BE49-F238E27FC236}">
                    <a16:creationId xmlns:a16="http://schemas.microsoft.com/office/drawing/2014/main" id="{6B49F554-3889-4F76-AB2E-25E8FFEC43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811" cy="1567"/>
              </a:xfrm>
              <a:custGeom>
                <a:avLst/>
                <a:gdLst>
                  <a:gd name="T0" fmla="*/ 2159 w 2159"/>
                  <a:gd name="T1" fmla="*/ 3739 h 4170"/>
                  <a:gd name="T2" fmla="*/ 1118 w 2159"/>
                  <a:gd name="T3" fmla="*/ 4170 h 4170"/>
                  <a:gd name="T4" fmla="*/ 0 w 2159"/>
                  <a:gd name="T5" fmla="*/ 0 h 4170"/>
                  <a:gd name="T6" fmla="*/ 2159 w 2159"/>
                  <a:gd name="T7" fmla="*/ 3739 h 4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59" h="4170">
                    <a:moveTo>
                      <a:pt x="2159" y="3739"/>
                    </a:moveTo>
                    <a:cubicBezTo>
                      <a:pt x="1832" y="3927"/>
                      <a:pt x="1482" y="4072"/>
                      <a:pt x="1118" y="4170"/>
                    </a:cubicBezTo>
                    <a:lnTo>
                      <a:pt x="0" y="0"/>
                    </a:lnTo>
                    <a:lnTo>
                      <a:pt x="2159" y="3739"/>
                    </a:lnTo>
                    <a:close/>
                  </a:path>
                </a:pathLst>
              </a:custGeom>
              <a:solidFill>
                <a:srgbClr val="255E9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2" name="Freeform 27">
                <a:extLst>
                  <a:ext uri="{FF2B5EF4-FFF2-40B4-BE49-F238E27FC236}">
                    <a16:creationId xmlns:a16="http://schemas.microsoft.com/office/drawing/2014/main" id="{575DE990-5217-4421-A21E-B26188005B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420" cy="1622"/>
              </a:xfrm>
              <a:custGeom>
                <a:avLst/>
                <a:gdLst>
                  <a:gd name="T0" fmla="*/ 1118 w 1118"/>
                  <a:gd name="T1" fmla="*/ 4170 h 4317"/>
                  <a:gd name="T2" fmla="*/ 0 w 1118"/>
                  <a:gd name="T3" fmla="*/ 4317 h 4317"/>
                  <a:gd name="T4" fmla="*/ 0 w 1118"/>
                  <a:gd name="T5" fmla="*/ 0 h 4317"/>
                  <a:gd name="T6" fmla="*/ 1118 w 1118"/>
                  <a:gd name="T7" fmla="*/ 4170 h 4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18" h="4317">
                    <a:moveTo>
                      <a:pt x="1118" y="4170"/>
                    </a:moveTo>
                    <a:cubicBezTo>
                      <a:pt x="753" y="4267"/>
                      <a:pt x="378" y="4317"/>
                      <a:pt x="0" y="4317"/>
                    </a:cubicBezTo>
                    <a:lnTo>
                      <a:pt x="0" y="0"/>
                    </a:lnTo>
                    <a:lnTo>
                      <a:pt x="1118" y="4170"/>
                    </a:lnTo>
                    <a:close/>
                  </a:path>
                </a:pathLst>
              </a:custGeom>
              <a:solidFill>
                <a:srgbClr val="43682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4" name="Freeform 29">
                <a:extLst>
                  <a:ext uri="{FF2B5EF4-FFF2-40B4-BE49-F238E27FC236}">
                    <a16:creationId xmlns:a16="http://schemas.microsoft.com/office/drawing/2014/main" id="{A0E5A3E6-7FD6-46CC-873A-75409F5048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1" y="2160"/>
                <a:ext cx="419" cy="1622"/>
              </a:xfrm>
              <a:custGeom>
                <a:avLst/>
                <a:gdLst>
                  <a:gd name="T0" fmla="*/ 1117 w 1117"/>
                  <a:gd name="T1" fmla="*/ 4317 h 4317"/>
                  <a:gd name="T2" fmla="*/ 0 w 1117"/>
                  <a:gd name="T3" fmla="*/ 4170 h 4317"/>
                  <a:gd name="T4" fmla="*/ 1117 w 1117"/>
                  <a:gd name="T5" fmla="*/ 0 h 4317"/>
                  <a:gd name="T6" fmla="*/ 1117 w 1117"/>
                  <a:gd name="T7" fmla="*/ 4317 h 4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17" h="4317">
                    <a:moveTo>
                      <a:pt x="1117" y="4317"/>
                    </a:moveTo>
                    <a:cubicBezTo>
                      <a:pt x="740" y="4317"/>
                      <a:pt x="365" y="4267"/>
                      <a:pt x="0" y="4170"/>
                    </a:cubicBezTo>
                    <a:lnTo>
                      <a:pt x="1117" y="0"/>
                    </a:lnTo>
                    <a:lnTo>
                      <a:pt x="1117" y="4317"/>
                    </a:lnTo>
                    <a:close/>
                  </a:path>
                </a:pathLst>
              </a:custGeom>
              <a:solidFill>
                <a:srgbClr val="698E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6" name="Freeform 31">
                <a:extLst>
                  <a:ext uri="{FF2B5EF4-FFF2-40B4-BE49-F238E27FC236}">
                    <a16:creationId xmlns:a16="http://schemas.microsoft.com/office/drawing/2014/main" id="{E04E2A1C-988B-4DBD-A383-E0E3138328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0" y="2160"/>
                <a:ext cx="810" cy="1567"/>
              </a:xfrm>
              <a:custGeom>
                <a:avLst/>
                <a:gdLst>
                  <a:gd name="T0" fmla="*/ 1041 w 2158"/>
                  <a:gd name="T1" fmla="*/ 4170 h 4170"/>
                  <a:gd name="T2" fmla="*/ 0 w 2158"/>
                  <a:gd name="T3" fmla="*/ 3739 h 4170"/>
                  <a:gd name="T4" fmla="*/ 2158 w 2158"/>
                  <a:gd name="T5" fmla="*/ 0 h 4170"/>
                  <a:gd name="T6" fmla="*/ 1041 w 2158"/>
                  <a:gd name="T7" fmla="*/ 4170 h 4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58" h="4170">
                    <a:moveTo>
                      <a:pt x="1041" y="4170"/>
                    </a:moveTo>
                    <a:cubicBezTo>
                      <a:pt x="677" y="4072"/>
                      <a:pt x="327" y="3927"/>
                      <a:pt x="0" y="3739"/>
                    </a:cubicBezTo>
                    <a:lnTo>
                      <a:pt x="2158" y="0"/>
                    </a:lnTo>
                    <a:lnTo>
                      <a:pt x="1041" y="4170"/>
                    </a:lnTo>
                    <a:close/>
                  </a:path>
                </a:pathLst>
              </a:custGeom>
              <a:solidFill>
                <a:srgbClr val="F1975A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8" name="Freeform 33">
                <a:extLst>
                  <a:ext uri="{FF2B5EF4-FFF2-40B4-BE49-F238E27FC236}">
                    <a16:creationId xmlns:a16="http://schemas.microsoft.com/office/drawing/2014/main" id="{1C6CFCC1-BB13-401D-B2B4-683A5BE97E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4" y="2160"/>
                <a:ext cx="1146" cy="1405"/>
              </a:xfrm>
              <a:custGeom>
                <a:avLst/>
                <a:gdLst>
                  <a:gd name="T0" fmla="*/ 894 w 3052"/>
                  <a:gd name="T1" fmla="*/ 3739 h 3739"/>
                  <a:gd name="T2" fmla="*/ 0 w 3052"/>
                  <a:gd name="T3" fmla="*/ 3053 h 3739"/>
                  <a:gd name="T4" fmla="*/ 3052 w 3052"/>
                  <a:gd name="T5" fmla="*/ 0 h 3739"/>
                  <a:gd name="T6" fmla="*/ 894 w 3052"/>
                  <a:gd name="T7" fmla="*/ 3739 h 3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52" h="3739">
                    <a:moveTo>
                      <a:pt x="894" y="3739"/>
                    </a:moveTo>
                    <a:cubicBezTo>
                      <a:pt x="568" y="3550"/>
                      <a:pt x="267" y="3319"/>
                      <a:pt x="0" y="3053"/>
                    </a:cubicBezTo>
                    <a:lnTo>
                      <a:pt x="3052" y="0"/>
                    </a:lnTo>
                    <a:lnTo>
                      <a:pt x="894" y="3739"/>
                    </a:lnTo>
                    <a:close/>
                  </a:path>
                </a:pathLst>
              </a:custGeom>
              <a:solidFill>
                <a:srgbClr val="B7B7B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0" name="Freeform 35">
                <a:extLst>
                  <a:ext uri="{FF2B5EF4-FFF2-40B4-BE49-F238E27FC236}">
                    <a16:creationId xmlns:a16="http://schemas.microsoft.com/office/drawing/2014/main" id="{19EF9197-B4D2-44D5-BCE7-8FC18A698D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" y="2160"/>
                <a:ext cx="1403" cy="1147"/>
              </a:xfrm>
              <a:custGeom>
                <a:avLst/>
                <a:gdLst>
                  <a:gd name="T0" fmla="*/ 686 w 3738"/>
                  <a:gd name="T1" fmla="*/ 3053 h 3053"/>
                  <a:gd name="T2" fmla="*/ 0 w 3738"/>
                  <a:gd name="T3" fmla="*/ 2159 h 3053"/>
                  <a:gd name="T4" fmla="*/ 3738 w 3738"/>
                  <a:gd name="T5" fmla="*/ 0 h 3053"/>
                  <a:gd name="T6" fmla="*/ 686 w 3738"/>
                  <a:gd name="T7" fmla="*/ 3053 h 30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38" h="3053">
                    <a:moveTo>
                      <a:pt x="686" y="3053"/>
                    </a:moveTo>
                    <a:cubicBezTo>
                      <a:pt x="420" y="2786"/>
                      <a:pt x="189" y="2485"/>
                      <a:pt x="0" y="2159"/>
                    </a:cubicBezTo>
                    <a:lnTo>
                      <a:pt x="3738" y="0"/>
                    </a:lnTo>
                    <a:lnTo>
                      <a:pt x="686" y="3053"/>
                    </a:lnTo>
                    <a:close/>
                  </a:path>
                </a:pathLst>
              </a:custGeom>
              <a:solidFill>
                <a:srgbClr val="FFCD3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2" name="Freeform 37">
                <a:extLst>
                  <a:ext uri="{FF2B5EF4-FFF2-40B4-BE49-F238E27FC236}">
                    <a16:creationId xmlns:a16="http://schemas.microsoft.com/office/drawing/2014/main" id="{F9357CCC-0964-49BF-B450-A369E7ADDB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5" y="2160"/>
                <a:ext cx="1565" cy="811"/>
              </a:xfrm>
              <a:custGeom>
                <a:avLst/>
                <a:gdLst>
                  <a:gd name="T0" fmla="*/ 431 w 4169"/>
                  <a:gd name="T1" fmla="*/ 2159 h 2159"/>
                  <a:gd name="T2" fmla="*/ 0 w 4169"/>
                  <a:gd name="T3" fmla="*/ 1118 h 2159"/>
                  <a:gd name="T4" fmla="*/ 4169 w 4169"/>
                  <a:gd name="T5" fmla="*/ 0 h 2159"/>
                  <a:gd name="T6" fmla="*/ 431 w 4169"/>
                  <a:gd name="T7" fmla="*/ 2159 h 2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69" h="2159">
                    <a:moveTo>
                      <a:pt x="431" y="2159"/>
                    </a:moveTo>
                    <a:cubicBezTo>
                      <a:pt x="243" y="1832"/>
                      <a:pt x="98" y="1482"/>
                      <a:pt x="0" y="1118"/>
                    </a:cubicBezTo>
                    <a:lnTo>
                      <a:pt x="4169" y="0"/>
                    </a:lnTo>
                    <a:lnTo>
                      <a:pt x="431" y="2159"/>
                    </a:lnTo>
                    <a:close/>
                  </a:path>
                </a:pathLst>
              </a:custGeom>
              <a:solidFill>
                <a:srgbClr val="7CAFD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4" name="Freeform 39">
                <a:extLst>
                  <a:ext uri="{FF2B5EF4-FFF2-40B4-BE49-F238E27FC236}">
                    <a16:creationId xmlns:a16="http://schemas.microsoft.com/office/drawing/2014/main" id="{807A491F-64BF-4D7C-8359-81389CE815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0" y="2160"/>
                <a:ext cx="1620" cy="420"/>
              </a:xfrm>
              <a:custGeom>
                <a:avLst/>
                <a:gdLst>
                  <a:gd name="T0" fmla="*/ 147 w 4316"/>
                  <a:gd name="T1" fmla="*/ 1118 h 1118"/>
                  <a:gd name="T2" fmla="*/ 0 w 4316"/>
                  <a:gd name="T3" fmla="*/ 0 h 1118"/>
                  <a:gd name="T4" fmla="*/ 4316 w 4316"/>
                  <a:gd name="T5" fmla="*/ 0 h 1118"/>
                  <a:gd name="T6" fmla="*/ 147 w 4316"/>
                  <a:gd name="T7" fmla="*/ 1118 h 1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16" h="1118">
                    <a:moveTo>
                      <a:pt x="147" y="1118"/>
                    </a:moveTo>
                    <a:cubicBezTo>
                      <a:pt x="49" y="753"/>
                      <a:pt x="0" y="378"/>
                      <a:pt x="0" y="0"/>
                    </a:cubicBezTo>
                    <a:lnTo>
                      <a:pt x="4316" y="0"/>
                    </a:lnTo>
                    <a:lnTo>
                      <a:pt x="147" y="1118"/>
                    </a:lnTo>
                    <a:close/>
                  </a:path>
                </a:pathLst>
              </a:custGeom>
              <a:solidFill>
                <a:srgbClr val="8CC16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6" name="Freeform 41">
                <a:extLst>
                  <a:ext uri="{FF2B5EF4-FFF2-40B4-BE49-F238E27FC236}">
                    <a16:creationId xmlns:a16="http://schemas.microsoft.com/office/drawing/2014/main" id="{F9E69987-D928-4CD3-BD12-964E7DF8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0" y="1740"/>
                <a:ext cx="1620" cy="420"/>
              </a:xfrm>
              <a:custGeom>
                <a:avLst/>
                <a:gdLst>
                  <a:gd name="T0" fmla="*/ 0 w 4316"/>
                  <a:gd name="T1" fmla="*/ 1117 h 1117"/>
                  <a:gd name="T2" fmla="*/ 147 w 4316"/>
                  <a:gd name="T3" fmla="*/ 0 h 1117"/>
                  <a:gd name="T4" fmla="*/ 4316 w 4316"/>
                  <a:gd name="T5" fmla="*/ 1117 h 1117"/>
                  <a:gd name="T6" fmla="*/ 0 w 4316"/>
                  <a:gd name="T7" fmla="*/ 1117 h 1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16" h="1117">
                    <a:moveTo>
                      <a:pt x="0" y="1117"/>
                    </a:moveTo>
                    <a:cubicBezTo>
                      <a:pt x="0" y="740"/>
                      <a:pt x="49" y="365"/>
                      <a:pt x="147" y="0"/>
                    </a:cubicBezTo>
                    <a:lnTo>
                      <a:pt x="4316" y="1117"/>
                    </a:lnTo>
                    <a:lnTo>
                      <a:pt x="0" y="1117"/>
                    </a:lnTo>
                    <a:close/>
                  </a:path>
                </a:pathLst>
              </a:custGeom>
              <a:solidFill>
                <a:srgbClr val="335AA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8" name="Freeform 43">
                <a:extLst>
                  <a:ext uri="{FF2B5EF4-FFF2-40B4-BE49-F238E27FC236}">
                    <a16:creationId xmlns:a16="http://schemas.microsoft.com/office/drawing/2014/main" id="{2E63F25F-7DCA-4679-B997-ECD644AD85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5" y="1349"/>
                <a:ext cx="1565" cy="811"/>
              </a:xfrm>
              <a:custGeom>
                <a:avLst/>
                <a:gdLst>
                  <a:gd name="T0" fmla="*/ 0 w 4169"/>
                  <a:gd name="T1" fmla="*/ 1041 h 2158"/>
                  <a:gd name="T2" fmla="*/ 431 w 4169"/>
                  <a:gd name="T3" fmla="*/ 0 h 2158"/>
                  <a:gd name="T4" fmla="*/ 4169 w 4169"/>
                  <a:gd name="T5" fmla="*/ 2158 h 2158"/>
                  <a:gd name="T6" fmla="*/ 0 w 4169"/>
                  <a:gd name="T7" fmla="*/ 1041 h 2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69" h="2158">
                    <a:moveTo>
                      <a:pt x="0" y="1041"/>
                    </a:moveTo>
                    <a:cubicBezTo>
                      <a:pt x="98" y="677"/>
                      <a:pt x="243" y="327"/>
                      <a:pt x="431" y="0"/>
                    </a:cubicBezTo>
                    <a:lnTo>
                      <a:pt x="4169" y="2158"/>
                    </a:lnTo>
                    <a:lnTo>
                      <a:pt x="0" y="1041"/>
                    </a:lnTo>
                    <a:close/>
                  </a:path>
                </a:pathLst>
              </a:custGeom>
              <a:solidFill>
                <a:srgbClr val="D2601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0" name="Freeform 45">
                <a:extLst>
                  <a:ext uri="{FF2B5EF4-FFF2-40B4-BE49-F238E27FC236}">
                    <a16:creationId xmlns:a16="http://schemas.microsoft.com/office/drawing/2014/main" id="{0F812648-376A-4E3D-AC31-3B3F57AC0F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" y="1014"/>
                <a:ext cx="1403" cy="1146"/>
              </a:xfrm>
              <a:custGeom>
                <a:avLst/>
                <a:gdLst>
                  <a:gd name="T0" fmla="*/ 0 w 3738"/>
                  <a:gd name="T1" fmla="*/ 894 h 3052"/>
                  <a:gd name="T2" fmla="*/ 686 w 3738"/>
                  <a:gd name="T3" fmla="*/ 0 h 3052"/>
                  <a:gd name="T4" fmla="*/ 3738 w 3738"/>
                  <a:gd name="T5" fmla="*/ 3052 h 3052"/>
                  <a:gd name="T6" fmla="*/ 0 w 3738"/>
                  <a:gd name="T7" fmla="*/ 894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38" h="3052">
                    <a:moveTo>
                      <a:pt x="0" y="894"/>
                    </a:moveTo>
                    <a:cubicBezTo>
                      <a:pt x="189" y="568"/>
                      <a:pt x="420" y="267"/>
                      <a:pt x="686" y="0"/>
                    </a:cubicBezTo>
                    <a:lnTo>
                      <a:pt x="3738" y="3052"/>
                    </a:lnTo>
                    <a:lnTo>
                      <a:pt x="0" y="894"/>
                    </a:lnTo>
                    <a:close/>
                  </a:path>
                </a:pathLst>
              </a:custGeom>
              <a:solidFill>
                <a:srgbClr val="84848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2" name="Freeform 47">
                <a:extLst>
                  <a:ext uri="{FF2B5EF4-FFF2-40B4-BE49-F238E27FC236}">
                    <a16:creationId xmlns:a16="http://schemas.microsoft.com/office/drawing/2014/main" id="{9AF667D7-664B-470D-A7FB-D360A1B4AF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4" y="756"/>
                <a:ext cx="1146" cy="1404"/>
              </a:xfrm>
              <a:custGeom>
                <a:avLst/>
                <a:gdLst>
                  <a:gd name="T0" fmla="*/ 0 w 3052"/>
                  <a:gd name="T1" fmla="*/ 686 h 3738"/>
                  <a:gd name="T2" fmla="*/ 894 w 3052"/>
                  <a:gd name="T3" fmla="*/ 0 h 3738"/>
                  <a:gd name="T4" fmla="*/ 3052 w 3052"/>
                  <a:gd name="T5" fmla="*/ 3738 h 3738"/>
                  <a:gd name="T6" fmla="*/ 0 w 3052"/>
                  <a:gd name="T7" fmla="*/ 686 h 3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52" h="3738">
                    <a:moveTo>
                      <a:pt x="0" y="686"/>
                    </a:moveTo>
                    <a:cubicBezTo>
                      <a:pt x="267" y="420"/>
                      <a:pt x="568" y="189"/>
                      <a:pt x="894" y="0"/>
                    </a:cubicBezTo>
                    <a:lnTo>
                      <a:pt x="3052" y="3738"/>
                    </a:lnTo>
                    <a:lnTo>
                      <a:pt x="0" y="686"/>
                    </a:lnTo>
                    <a:close/>
                  </a:path>
                </a:pathLst>
              </a:custGeom>
              <a:solidFill>
                <a:srgbClr val="CC9A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4" name="Freeform 49">
                <a:extLst>
                  <a:ext uri="{FF2B5EF4-FFF2-40B4-BE49-F238E27FC236}">
                    <a16:creationId xmlns:a16="http://schemas.microsoft.com/office/drawing/2014/main" id="{504330FC-3915-418F-87AC-EC7BAC3932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0" y="594"/>
                <a:ext cx="810" cy="1566"/>
              </a:xfrm>
              <a:custGeom>
                <a:avLst/>
                <a:gdLst>
                  <a:gd name="T0" fmla="*/ 0 w 2158"/>
                  <a:gd name="T1" fmla="*/ 431 h 4169"/>
                  <a:gd name="T2" fmla="*/ 1041 w 2158"/>
                  <a:gd name="T3" fmla="*/ 0 h 4169"/>
                  <a:gd name="T4" fmla="*/ 2158 w 2158"/>
                  <a:gd name="T5" fmla="*/ 4169 h 4169"/>
                  <a:gd name="T6" fmla="*/ 0 w 2158"/>
                  <a:gd name="T7" fmla="*/ 431 h 4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58" h="4169">
                    <a:moveTo>
                      <a:pt x="0" y="431"/>
                    </a:moveTo>
                    <a:cubicBezTo>
                      <a:pt x="327" y="243"/>
                      <a:pt x="677" y="98"/>
                      <a:pt x="1041" y="0"/>
                    </a:cubicBezTo>
                    <a:lnTo>
                      <a:pt x="2158" y="4169"/>
                    </a:lnTo>
                    <a:lnTo>
                      <a:pt x="0" y="431"/>
                    </a:lnTo>
                    <a:close/>
                  </a:path>
                </a:pathLst>
              </a:custGeom>
              <a:solidFill>
                <a:srgbClr val="327DC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6" name="Freeform 51">
                <a:extLst>
                  <a:ext uri="{FF2B5EF4-FFF2-40B4-BE49-F238E27FC236}">
                    <a16:creationId xmlns:a16="http://schemas.microsoft.com/office/drawing/2014/main" id="{813F52D7-3086-49DE-9586-6FCE5C8375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1" y="539"/>
                <a:ext cx="419" cy="1621"/>
              </a:xfrm>
              <a:custGeom>
                <a:avLst/>
                <a:gdLst>
                  <a:gd name="T0" fmla="*/ 0 w 1117"/>
                  <a:gd name="T1" fmla="*/ 147 h 4316"/>
                  <a:gd name="T2" fmla="*/ 1117 w 1117"/>
                  <a:gd name="T3" fmla="*/ 0 h 4316"/>
                  <a:gd name="T4" fmla="*/ 1117 w 1117"/>
                  <a:gd name="T5" fmla="*/ 4316 h 4316"/>
                  <a:gd name="T6" fmla="*/ 0 w 1117"/>
                  <a:gd name="T7" fmla="*/ 147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17" h="4316">
                    <a:moveTo>
                      <a:pt x="0" y="147"/>
                    </a:moveTo>
                    <a:cubicBezTo>
                      <a:pt x="365" y="49"/>
                      <a:pt x="740" y="0"/>
                      <a:pt x="1117" y="0"/>
                    </a:cubicBezTo>
                    <a:lnTo>
                      <a:pt x="1117" y="4316"/>
                    </a:lnTo>
                    <a:lnTo>
                      <a:pt x="0" y="147"/>
                    </a:lnTo>
                    <a:close/>
                  </a:path>
                </a:pathLst>
              </a:custGeom>
              <a:solidFill>
                <a:srgbClr val="5A8A3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sp>
          <p:nvSpPr>
            <p:cNvPr id="58" name="مربع نص 57">
              <a:extLst>
                <a:ext uri="{FF2B5EF4-FFF2-40B4-BE49-F238E27FC236}">
                  <a16:creationId xmlns:a16="http://schemas.microsoft.com/office/drawing/2014/main" id="{3DECE5C3-FFFC-42E7-87F8-CDB5C6396F25}"/>
                </a:ext>
              </a:extLst>
            </p:cNvPr>
            <p:cNvSpPr txBox="1"/>
            <p:nvPr/>
          </p:nvSpPr>
          <p:spPr>
            <a:xfrm rot="456288">
              <a:off x="6431866" y="505125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59" name="مربع نص 58">
              <a:extLst>
                <a:ext uri="{FF2B5EF4-FFF2-40B4-BE49-F238E27FC236}">
                  <a16:creationId xmlns:a16="http://schemas.microsoft.com/office/drawing/2014/main" id="{EB6B44DD-469B-4EC0-BB84-5A43E71372A9}"/>
                </a:ext>
              </a:extLst>
            </p:cNvPr>
            <p:cNvSpPr txBox="1"/>
            <p:nvPr/>
          </p:nvSpPr>
          <p:spPr>
            <a:xfrm rot="1266501">
              <a:off x="7005177" y="686141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60" name="مربع نص 59">
              <a:extLst>
                <a:ext uri="{FF2B5EF4-FFF2-40B4-BE49-F238E27FC236}">
                  <a16:creationId xmlns:a16="http://schemas.microsoft.com/office/drawing/2014/main" id="{32D6A994-189F-4FDE-9ACF-ED4E6CE8E71D}"/>
                </a:ext>
              </a:extLst>
            </p:cNvPr>
            <p:cNvSpPr txBox="1"/>
            <p:nvPr/>
          </p:nvSpPr>
          <p:spPr>
            <a:xfrm rot="1266501">
              <a:off x="7625149" y="1050071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61" name="مربع نص 60">
              <a:extLst>
                <a:ext uri="{FF2B5EF4-FFF2-40B4-BE49-F238E27FC236}">
                  <a16:creationId xmlns:a16="http://schemas.microsoft.com/office/drawing/2014/main" id="{695539AC-E298-4F7E-8CDA-5291A8408824}"/>
                </a:ext>
              </a:extLst>
            </p:cNvPr>
            <p:cNvSpPr txBox="1"/>
            <p:nvPr/>
          </p:nvSpPr>
          <p:spPr>
            <a:xfrm rot="3137016">
              <a:off x="8103329" y="1517501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62" name="مربع نص 61">
              <a:extLst>
                <a:ext uri="{FF2B5EF4-FFF2-40B4-BE49-F238E27FC236}">
                  <a16:creationId xmlns:a16="http://schemas.microsoft.com/office/drawing/2014/main" id="{0C0C0FD9-AC8E-41B5-8632-CA7827E79A1E}"/>
                </a:ext>
              </a:extLst>
            </p:cNvPr>
            <p:cNvSpPr txBox="1"/>
            <p:nvPr/>
          </p:nvSpPr>
          <p:spPr>
            <a:xfrm rot="3627359">
              <a:off x="8401983" y="2072713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63" name="مربع نص 62">
              <a:extLst>
                <a:ext uri="{FF2B5EF4-FFF2-40B4-BE49-F238E27FC236}">
                  <a16:creationId xmlns:a16="http://schemas.microsoft.com/office/drawing/2014/main" id="{5B300821-2BB2-4482-88BC-BC9FAD6DE7C1}"/>
                </a:ext>
              </a:extLst>
            </p:cNvPr>
            <p:cNvSpPr txBox="1"/>
            <p:nvPr/>
          </p:nvSpPr>
          <p:spPr>
            <a:xfrm rot="4853718">
              <a:off x="8537402" y="2711075"/>
              <a:ext cx="42415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64" name="مربع نص 63">
              <a:extLst>
                <a:ext uri="{FF2B5EF4-FFF2-40B4-BE49-F238E27FC236}">
                  <a16:creationId xmlns:a16="http://schemas.microsoft.com/office/drawing/2014/main" id="{BCF6510C-1550-41E2-8127-8BA03546EBA7}"/>
                </a:ext>
              </a:extLst>
            </p:cNvPr>
            <p:cNvSpPr txBox="1"/>
            <p:nvPr/>
          </p:nvSpPr>
          <p:spPr>
            <a:xfrm rot="5686688">
              <a:off x="8548361" y="3423227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65" name="مربع نص 64">
              <a:extLst>
                <a:ext uri="{FF2B5EF4-FFF2-40B4-BE49-F238E27FC236}">
                  <a16:creationId xmlns:a16="http://schemas.microsoft.com/office/drawing/2014/main" id="{B36661DE-7AA5-4E33-9AB8-6A91F0C6727A}"/>
                </a:ext>
              </a:extLst>
            </p:cNvPr>
            <p:cNvSpPr txBox="1"/>
            <p:nvPr/>
          </p:nvSpPr>
          <p:spPr>
            <a:xfrm rot="6837844">
              <a:off x="8493593" y="4049711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66" name="مربع نص 65">
              <a:extLst>
                <a:ext uri="{FF2B5EF4-FFF2-40B4-BE49-F238E27FC236}">
                  <a16:creationId xmlns:a16="http://schemas.microsoft.com/office/drawing/2014/main" id="{52FFB38F-5539-4EC6-B2F2-666A9AE3179D}"/>
                </a:ext>
              </a:extLst>
            </p:cNvPr>
            <p:cNvSpPr txBox="1"/>
            <p:nvPr/>
          </p:nvSpPr>
          <p:spPr>
            <a:xfrm rot="7842292">
              <a:off x="8183094" y="4578744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9</a:t>
              </a:r>
            </a:p>
          </p:txBody>
        </p:sp>
        <p:sp>
          <p:nvSpPr>
            <p:cNvPr id="68" name="مربع نص 67">
              <a:extLst>
                <a:ext uri="{FF2B5EF4-FFF2-40B4-BE49-F238E27FC236}">
                  <a16:creationId xmlns:a16="http://schemas.microsoft.com/office/drawing/2014/main" id="{302F127A-58B3-4B8B-BAE9-F2E383097F2E}"/>
                </a:ext>
              </a:extLst>
            </p:cNvPr>
            <p:cNvSpPr txBox="1"/>
            <p:nvPr/>
          </p:nvSpPr>
          <p:spPr>
            <a:xfrm rot="8426352">
              <a:off x="7517142" y="5158585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10</a:t>
              </a:r>
            </a:p>
          </p:txBody>
        </p:sp>
        <p:sp>
          <p:nvSpPr>
            <p:cNvPr id="69" name="مربع نص 68">
              <a:extLst>
                <a:ext uri="{FF2B5EF4-FFF2-40B4-BE49-F238E27FC236}">
                  <a16:creationId xmlns:a16="http://schemas.microsoft.com/office/drawing/2014/main" id="{67D7A531-933A-48D5-9556-71F54F2BB336}"/>
                </a:ext>
              </a:extLst>
            </p:cNvPr>
            <p:cNvSpPr txBox="1"/>
            <p:nvPr/>
          </p:nvSpPr>
          <p:spPr>
            <a:xfrm rot="9053042">
              <a:off x="6925342" y="5507663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11</a:t>
              </a:r>
            </a:p>
          </p:txBody>
        </p:sp>
        <p:sp>
          <p:nvSpPr>
            <p:cNvPr id="70" name="مربع نص 69">
              <a:extLst>
                <a:ext uri="{FF2B5EF4-FFF2-40B4-BE49-F238E27FC236}">
                  <a16:creationId xmlns:a16="http://schemas.microsoft.com/office/drawing/2014/main" id="{4F396EBD-1F54-4566-8C0B-6FA44FA2B795}"/>
                </a:ext>
              </a:extLst>
            </p:cNvPr>
            <p:cNvSpPr txBox="1"/>
            <p:nvPr/>
          </p:nvSpPr>
          <p:spPr>
            <a:xfrm rot="10097290">
              <a:off x="6286252" y="5724026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12</a:t>
              </a:r>
            </a:p>
          </p:txBody>
        </p:sp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44BA90B9-A09C-4FCD-AC17-F383B4B9B2F8}"/>
                </a:ext>
              </a:extLst>
            </p:cNvPr>
            <p:cNvSpPr txBox="1"/>
            <p:nvPr/>
          </p:nvSpPr>
          <p:spPr>
            <a:xfrm rot="11269174">
              <a:off x="5660012" y="5687396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13</a:t>
              </a:r>
            </a:p>
          </p:txBody>
        </p:sp>
        <p:sp>
          <p:nvSpPr>
            <p:cNvPr id="72" name="مربع نص 71">
              <a:extLst>
                <a:ext uri="{FF2B5EF4-FFF2-40B4-BE49-F238E27FC236}">
                  <a16:creationId xmlns:a16="http://schemas.microsoft.com/office/drawing/2014/main" id="{568FCAE0-5B5A-4AA5-BDE4-6130E274D41D}"/>
                </a:ext>
              </a:extLst>
            </p:cNvPr>
            <p:cNvSpPr txBox="1"/>
            <p:nvPr/>
          </p:nvSpPr>
          <p:spPr>
            <a:xfrm rot="12079444">
              <a:off x="4949659" y="5507662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14</a:t>
              </a:r>
            </a:p>
          </p:txBody>
        </p:sp>
        <p:sp>
          <p:nvSpPr>
            <p:cNvPr id="73" name="مربع نص 72">
              <a:extLst>
                <a:ext uri="{FF2B5EF4-FFF2-40B4-BE49-F238E27FC236}">
                  <a16:creationId xmlns:a16="http://schemas.microsoft.com/office/drawing/2014/main" id="{A5202F21-7F5D-4807-838B-A09D5607D4FF}"/>
                </a:ext>
              </a:extLst>
            </p:cNvPr>
            <p:cNvSpPr txBox="1"/>
            <p:nvPr/>
          </p:nvSpPr>
          <p:spPr>
            <a:xfrm rot="13019316">
              <a:off x="4386928" y="5179852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15</a:t>
              </a:r>
            </a:p>
          </p:txBody>
        </p:sp>
        <p:sp>
          <p:nvSpPr>
            <p:cNvPr id="74" name="مربع نص 73">
              <a:extLst>
                <a:ext uri="{FF2B5EF4-FFF2-40B4-BE49-F238E27FC236}">
                  <a16:creationId xmlns:a16="http://schemas.microsoft.com/office/drawing/2014/main" id="{B0669723-A7E3-4C88-8EE6-B5D6B1BA29A1}"/>
                </a:ext>
              </a:extLst>
            </p:cNvPr>
            <p:cNvSpPr txBox="1"/>
            <p:nvPr/>
          </p:nvSpPr>
          <p:spPr>
            <a:xfrm rot="13863805">
              <a:off x="3839512" y="4716784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16</a:t>
              </a:r>
            </a:p>
          </p:txBody>
        </p:sp>
        <p:sp>
          <p:nvSpPr>
            <p:cNvPr id="75" name="مربع نص 74">
              <a:extLst>
                <a:ext uri="{FF2B5EF4-FFF2-40B4-BE49-F238E27FC236}">
                  <a16:creationId xmlns:a16="http://schemas.microsoft.com/office/drawing/2014/main" id="{7917DBB3-719E-4F0C-A8E8-335803474A3D}"/>
                </a:ext>
              </a:extLst>
            </p:cNvPr>
            <p:cNvSpPr txBox="1"/>
            <p:nvPr/>
          </p:nvSpPr>
          <p:spPr>
            <a:xfrm rot="14742077">
              <a:off x="3456291" y="4184120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17</a:t>
              </a:r>
            </a:p>
          </p:txBody>
        </p:sp>
        <p:sp>
          <p:nvSpPr>
            <p:cNvPr id="76" name="مربع نص 75">
              <a:extLst>
                <a:ext uri="{FF2B5EF4-FFF2-40B4-BE49-F238E27FC236}">
                  <a16:creationId xmlns:a16="http://schemas.microsoft.com/office/drawing/2014/main" id="{CD0E175A-16EC-43E9-B74B-8AA782B988DA}"/>
                </a:ext>
              </a:extLst>
            </p:cNvPr>
            <p:cNvSpPr txBox="1"/>
            <p:nvPr/>
          </p:nvSpPr>
          <p:spPr>
            <a:xfrm rot="16200000">
              <a:off x="3262528" y="3537278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18</a:t>
              </a:r>
            </a:p>
          </p:txBody>
        </p:sp>
        <p:sp>
          <p:nvSpPr>
            <p:cNvPr id="77" name="مربع نص 76">
              <a:extLst>
                <a:ext uri="{FF2B5EF4-FFF2-40B4-BE49-F238E27FC236}">
                  <a16:creationId xmlns:a16="http://schemas.microsoft.com/office/drawing/2014/main" id="{18D0B524-25C7-46C6-8F1E-1BD9A7C12066}"/>
                </a:ext>
              </a:extLst>
            </p:cNvPr>
            <p:cNvSpPr txBox="1"/>
            <p:nvPr/>
          </p:nvSpPr>
          <p:spPr>
            <a:xfrm rot="16200000">
              <a:off x="3267859" y="2808469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19</a:t>
              </a:r>
            </a:p>
          </p:txBody>
        </p:sp>
        <p:sp>
          <p:nvSpPr>
            <p:cNvPr id="78" name="مربع نص 77">
              <a:extLst>
                <a:ext uri="{FF2B5EF4-FFF2-40B4-BE49-F238E27FC236}">
                  <a16:creationId xmlns:a16="http://schemas.microsoft.com/office/drawing/2014/main" id="{9FFC0299-2ED6-4C93-A17F-B710BAACE240}"/>
                </a:ext>
              </a:extLst>
            </p:cNvPr>
            <p:cNvSpPr txBox="1"/>
            <p:nvPr/>
          </p:nvSpPr>
          <p:spPr>
            <a:xfrm rot="17650182">
              <a:off x="3411320" y="2169756"/>
              <a:ext cx="80092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20</a:t>
              </a:r>
            </a:p>
          </p:txBody>
        </p:sp>
        <p:sp>
          <p:nvSpPr>
            <p:cNvPr id="79" name="مربع نص 78">
              <a:extLst>
                <a:ext uri="{FF2B5EF4-FFF2-40B4-BE49-F238E27FC236}">
                  <a16:creationId xmlns:a16="http://schemas.microsoft.com/office/drawing/2014/main" id="{1E603E52-1464-4000-B2BC-35A51C8C6EAF}"/>
                </a:ext>
              </a:extLst>
            </p:cNvPr>
            <p:cNvSpPr txBox="1"/>
            <p:nvPr/>
          </p:nvSpPr>
          <p:spPr>
            <a:xfrm rot="18391272">
              <a:off x="3792110" y="1551591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21</a:t>
              </a:r>
            </a:p>
          </p:txBody>
        </p:sp>
        <p:sp>
          <p:nvSpPr>
            <p:cNvPr id="80" name="مربع نص 79">
              <a:extLst>
                <a:ext uri="{FF2B5EF4-FFF2-40B4-BE49-F238E27FC236}">
                  <a16:creationId xmlns:a16="http://schemas.microsoft.com/office/drawing/2014/main" id="{5BB27CC0-26AE-48FE-9625-FCB66BA441B9}"/>
                </a:ext>
              </a:extLst>
            </p:cNvPr>
            <p:cNvSpPr txBox="1"/>
            <p:nvPr/>
          </p:nvSpPr>
          <p:spPr>
            <a:xfrm rot="19193761">
              <a:off x="4269188" y="1006235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22</a:t>
              </a:r>
            </a:p>
          </p:txBody>
        </p:sp>
        <p:sp>
          <p:nvSpPr>
            <p:cNvPr id="81" name="مربع نص 80">
              <a:extLst>
                <a:ext uri="{FF2B5EF4-FFF2-40B4-BE49-F238E27FC236}">
                  <a16:creationId xmlns:a16="http://schemas.microsoft.com/office/drawing/2014/main" id="{3234AB94-EDF0-4DC3-86C7-72E7D2A5C9C1}"/>
                </a:ext>
              </a:extLst>
            </p:cNvPr>
            <p:cNvSpPr txBox="1"/>
            <p:nvPr/>
          </p:nvSpPr>
          <p:spPr>
            <a:xfrm rot="20328341">
              <a:off x="4865340" y="649521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23</a:t>
              </a:r>
            </a:p>
          </p:txBody>
        </p:sp>
        <p:sp>
          <p:nvSpPr>
            <p:cNvPr id="82" name="مربع نص 81">
              <a:extLst>
                <a:ext uri="{FF2B5EF4-FFF2-40B4-BE49-F238E27FC236}">
                  <a16:creationId xmlns:a16="http://schemas.microsoft.com/office/drawing/2014/main" id="{C75C5F31-FF81-420E-B8C3-6726365F69EE}"/>
                </a:ext>
              </a:extLst>
            </p:cNvPr>
            <p:cNvSpPr txBox="1"/>
            <p:nvPr/>
          </p:nvSpPr>
          <p:spPr>
            <a:xfrm rot="21407663">
              <a:off x="5560316" y="529515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24</a:t>
              </a:r>
            </a:p>
          </p:txBody>
        </p:sp>
      </p:grpSp>
      <p:sp>
        <p:nvSpPr>
          <p:cNvPr id="86" name="سهم: لليمين 85">
            <a:extLst>
              <a:ext uri="{FF2B5EF4-FFF2-40B4-BE49-F238E27FC236}">
                <a16:creationId xmlns:a16="http://schemas.microsoft.com/office/drawing/2014/main" id="{1B9FF9B8-1856-4682-B12A-07420173FCA1}"/>
              </a:ext>
            </a:extLst>
          </p:cNvPr>
          <p:cNvSpPr/>
          <p:nvPr/>
        </p:nvSpPr>
        <p:spPr>
          <a:xfrm>
            <a:off x="1232317" y="2841641"/>
            <a:ext cx="1163168" cy="4770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58809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Tekhnologic"/>
          <p:cNvGrpSpPr/>
          <p:nvPr/>
        </p:nvGrpSpPr>
        <p:grpSpPr>
          <a:xfrm>
            <a:off x="11881" y="5798172"/>
            <a:ext cx="740634" cy="189000"/>
            <a:chOff x="1116340" y="5884097"/>
            <a:chExt cx="987511" cy="252000"/>
          </a:xfrm>
        </p:grpSpPr>
        <p:pic>
          <p:nvPicPr>
            <p:cNvPr id="27" name="Logo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340" y="5884097"/>
              <a:ext cx="252000" cy="252000"/>
            </a:xfrm>
            <a:prstGeom prst="rect">
              <a:avLst/>
            </a:prstGeom>
          </p:spPr>
        </p:pic>
        <p:sp>
          <p:nvSpPr>
            <p:cNvPr id="28" name="Text"/>
            <p:cNvSpPr/>
            <p:nvPr/>
          </p:nvSpPr>
          <p:spPr>
            <a:xfrm>
              <a:off x="1368608" y="5933153"/>
              <a:ext cx="735243" cy="15388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750" dirty="0">
                  <a:ln w="0"/>
                  <a:solidFill>
                    <a:srgbClr val="2C63A8"/>
                  </a:solidFill>
                  <a:latin typeface="Century Gothic" panose="020B0502020202020204" pitchFamily="34" charset="0"/>
                </a:rPr>
                <a:t>tekhnologic</a:t>
              </a:r>
            </a:p>
          </p:txBody>
        </p:sp>
      </p:grpSp>
      <p:sp>
        <p:nvSpPr>
          <p:cNvPr id="19" name="A"/>
          <p:cNvSpPr/>
          <p:nvPr/>
        </p:nvSpPr>
        <p:spPr>
          <a:xfrm>
            <a:off x="238905" y="2834127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183C5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9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" name="A_answer"/>
          <p:cNvSpPr/>
          <p:nvPr/>
        </p:nvSpPr>
        <p:spPr>
          <a:xfrm>
            <a:off x="1107255" y="2834128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183C5D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AE" sz="3300" dirty="0">
                <a:latin typeface="+mj-lt"/>
              </a:rPr>
              <a:t>الشيخ محمد بن زايد </a:t>
            </a:r>
            <a:endParaRPr lang="en-GB" sz="3300" dirty="0">
              <a:latin typeface="+mj-lt"/>
            </a:endParaRPr>
          </a:p>
        </p:txBody>
      </p:sp>
      <p:sp>
        <p:nvSpPr>
          <p:cNvPr id="21" name="B"/>
          <p:cNvSpPr/>
          <p:nvPr/>
        </p:nvSpPr>
        <p:spPr>
          <a:xfrm>
            <a:off x="4742318" y="2833094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183C5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9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6" name="B_answer"/>
          <p:cNvSpPr/>
          <p:nvPr/>
        </p:nvSpPr>
        <p:spPr>
          <a:xfrm>
            <a:off x="5610668" y="2834128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183C5D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AE" sz="3300" dirty="0">
                <a:latin typeface="+mj-lt"/>
              </a:rPr>
              <a:t> الشيخ محمد بن راشد</a:t>
            </a:r>
            <a:endParaRPr lang="en-GB" sz="3300" dirty="0">
              <a:latin typeface="+mj-lt"/>
            </a:endParaRPr>
          </a:p>
        </p:txBody>
      </p:sp>
      <p:sp>
        <p:nvSpPr>
          <p:cNvPr id="12" name="Question box"/>
          <p:cNvSpPr/>
          <p:nvPr/>
        </p:nvSpPr>
        <p:spPr>
          <a:xfrm>
            <a:off x="237713" y="1086789"/>
            <a:ext cx="8640000" cy="1620000"/>
          </a:xfrm>
          <a:prstGeom prst="roundRect">
            <a:avLst/>
          </a:prstGeom>
          <a:solidFill>
            <a:srgbClr val="183C5D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AE" sz="3300" dirty="0">
                <a:latin typeface="+mj-lt"/>
              </a:rPr>
              <a:t>من قائل عبارة " </a:t>
            </a:r>
            <a:r>
              <a:rPr lang="ar-AE" sz="3300" dirty="0" err="1">
                <a:latin typeface="+mj-lt"/>
              </a:rPr>
              <a:t>الإبتكار</a:t>
            </a:r>
            <a:r>
              <a:rPr lang="ar-AE" sz="3300" dirty="0">
                <a:latin typeface="+mj-lt"/>
              </a:rPr>
              <a:t> ليس خياراً، بل ضرورة ، وليس ثقافة عامة  بل أسلوب عمل " </a:t>
            </a:r>
            <a:endParaRPr lang="en-GB" sz="3600" dirty="0">
              <a:latin typeface="+mj-lt"/>
            </a:endParaRPr>
          </a:p>
        </p:txBody>
      </p:sp>
      <p:sp>
        <p:nvSpPr>
          <p:cNvPr id="15" name="Score Button">
            <a:hlinkClick r:id="" action="ppaction://hlinkshowjump?jump=nextslide" tooltip="Next Question!" highlightClick="1">
              <a:snd r:embed="rId5" name="click.wav"/>
            </a:hlinkClick>
          </p:cNvPr>
          <p:cNvSpPr/>
          <p:nvPr/>
        </p:nvSpPr>
        <p:spPr>
          <a:xfrm>
            <a:off x="8337713" y="5393172"/>
            <a:ext cx="540000" cy="405000"/>
          </a:xfrm>
          <a:prstGeom prst="roundRect">
            <a:avLst/>
          </a:prstGeom>
          <a:solidFill>
            <a:schemeClr val="accent1">
              <a:lumMod val="50000"/>
              <a:alpha val="50000"/>
            </a:schemeClr>
          </a:solidFill>
          <a:ln w="762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&gt;</a:t>
            </a:r>
            <a:endParaRPr lang="en-GB" sz="330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14" name="A_answer">
            <a:extLst>
              <a:ext uri="{FF2B5EF4-FFF2-40B4-BE49-F238E27FC236}">
                <a16:creationId xmlns:a16="http://schemas.microsoft.com/office/drawing/2014/main" id="{6996DEE3-12B6-410F-9531-D7870B89CF5E}"/>
              </a:ext>
            </a:extLst>
          </p:cNvPr>
          <p:cNvSpPr/>
          <p:nvPr/>
        </p:nvSpPr>
        <p:spPr>
          <a:xfrm>
            <a:off x="3347864" y="4111582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183C5D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AE" sz="3300" dirty="0">
                <a:latin typeface="+mj-lt"/>
              </a:rPr>
              <a:t>الشيخ سلطان القاسمي </a:t>
            </a:r>
            <a:endParaRPr lang="en-GB" sz="3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5780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مجموعة 82">
            <a:extLst>
              <a:ext uri="{FF2B5EF4-FFF2-40B4-BE49-F238E27FC236}">
                <a16:creationId xmlns:a16="http://schemas.microsoft.com/office/drawing/2014/main" id="{DAECC714-C3A8-4BC8-A8F3-B37742F5C594}"/>
              </a:ext>
            </a:extLst>
          </p:cNvPr>
          <p:cNvGrpSpPr/>
          <p:nvPr/>
        </p:nvGrpSpPr>
        <p:grpSpPr>
          <a:xfrm>
            <a:off x="1121031" y="1029322"/>
            <a:ext cx="7215935" cy="4799357"/>
            <a:chOff x="1494707" y="229428"/>
            <a:chExt cx="9621247" cy="6399143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ED497506-E520-4677-A588-5885159E087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494707" y="229428"/>
              <a:ext cx="9621247" cy="6399143"/>
              <a:chOff x="1278" y="456"/>
              <a:chExt cx="5124" cy="3408"/>
            </a:xfrm>
          </p:grpSpPr>
          <p:sp>
            <p:nvSpPr>
              <p:cNvPr id="9" name="utoShape 3">
                <a:extLst>
                  <a:ext uri="{FF2B5EF4-FFF2-40B4-BE49-F238E27FC236}">
                    <a16:creationId xmlns:a16="http://schemas.microsoft.com/office/drawing/2014/main" id="{B14A31BA-DD3D-475F-B0FE-E21AC6189892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278" y="456"/>
                <a:ext cx="5124" cy="34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FB8C3D1B-AF1B-4E77-AA15-6EF73C64AA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539"/>
                <a:ext cx="420" cy="1621"/>
              </a:xfrm>
              <a:custGeom>
                <a:avLst/>
                <a:gdLst>
                  <a:gd name="T0" fmla="*/ 0 w 1118"/>
                  <a:gd name="T1" fmla="*/ 0 h 4316"/>
                  <a:gd name="T2" fmla="*/ 1118 w 1118"/>
                  <a:gd name="T3" fmla="*/ 147 h 4316"/>
                  <a:gd name="T4" fmla="*/ 0 w 1118"/>
                  <a:gd name="T5" fmla="*/ 4316 h 4316"/>
                  <a:gd name="T6" fmla="*/ 0 w 1118"/>
                  <a:gd name="T7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18" h="4316">
                    <a:moveTo>
                      <a:pt x="0" y="0"/>
                    </a:moveTo>
                    <a:cubicBezTo>
                      <a:pt x="378" y="0"/>
                      <a:pt x="753" y="49"/>
                      <a:pt x="1118" y="147"/>
                    </a:cubicBezTo>
                    <a:lnTo>
                      <a:pt x="0" y="43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472C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1E7EF696-B959-4A98-A147-BA2035A1E1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594"/>
                <a:ext cx="811" cy="1566"/>
              </a:xfrm>
              <a:custGeom>
                <a:avLst/>
                <a:gdLst>
                  <a:gd name="T0" fmla="*/ 1118 w 2159"/>
                  <a:gd name="T1" fmla="*/ 0 h 4169"/>
                  <a:gd name="T2" fmla="*/ 2159 w 2159"/>
                  <a:gd name="T3" fmla="*/ 431 h 4169"/>
                  <a:gd name="T4" fmla="*/ 0 w 2159"/>
                  <a:gd name="T5" fmla="*/ 4169 h 4169"/>
                  <a:gd name="T6" fmla="*/ 1118 w 2159"/>
                  <a:gd name="T7" fmla="*/ 0 h 4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59" h="4169">
                    <a:moveTo>
                      <a:pt x="1118" y="0"/>
                    </a:moveTo>
                    <a:cubicBezTo>
                      <a:pt x="1482" y="98"/>
                      <a:pt x="1832" y="243"/>
                      <a:pt x="2159" y="431"/>
                    </a:cubicBezTo>
                    <a:lnTo>
                      <a:pt x="0" y="4169"/>
                    </a:lnTo>
                    <a:lnTo>
                      <a:pt x="1118" y="0"/>
                    </a:lnTo>
                    <a:close/>
                  </a:path>
                </a:pathLst>
              </a:custGeom>
              <a:solidFill>
                <a:srgbClr val="ED7D3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F6463A0C-9127-45EF-9CA2-4923D171CC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756"/>
                <a:ext cx="1146" cy="1404"/>
              </a:xfrm>
              <a:custGeom>
                <a:avLst/>
                <a:gdLst>
                  <a:gd name="T0" fmla="*/ 2159 w 3053"/>
                  <a:gd name="T1" fmla="*/ 0 h 3738"/>
                  <a:gd name="T2" fmla="*/ 3053 w 3053"/>
                  <a:gd name="T3" fmla="*/ 686 h 3738"/>
                  <a:gd name="T4" fmla="*/ 0 w 3053"/>
                  <a:gd name="T5" fmla="*/ 3738 h 3738"/>
                  <a:gd name="T6" fmla="*/ 2159 w 3053"/>
                  <a:gd name="T7" fmla="*/ 0 h 3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53" h="3738">
                    <a:moveTo>
                      <a:pt x="2159" y="0"/>
                    </a:moveTo>
                    <a:cubicBezTo>
                      <a:pt x="2485" y="189"/>
                      <a:pt x="2786" y="420"/>
                      <a:pt x="3053" y="686"/>
                    </a:cubicBezTo>
                    <a:lnTo>
                      <a:pt x="0" y="3738"/>
                    </a:lnTo>
                    <a:lnTo>
                      <a:pt x="2159" y="0"/>
                    </a:lnTo>
                    <a:close/>
                  </a:path>
                </a:pathLst>
              </a:custGeom>
              <a:solidFill>
                <a:srgbClr val="A5A5A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2ABE3613-A42F-4715-81E9-C55DCEDBAE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1014"/>
                <a:ext cx="1404" cy="1146"/>
              </a:xfrm>
              <a:custGeom>
                <a:avLst/>
                <a:gdLst>
                  <a:gd name="T0" fmla="*/ 3053 w 3739"/>
                  <a:gd name="T1" fmla="*/ 0 h 3052"/>
                  <a:gd name="T2" fmla="*/ 3739 w 3739"/>
                  <a:gd name="T3" fmla="*/ 894 h 3052"/>
                  <a:gd name="T4" fmla="*/ 0 w 3739"/>
                  <a:gd name="T5" fmla="*/ 3052 h 3052"/>
                  <a:gd name="T6" fmla="*/ 3053 w 3739"/>
                  <a:gd name="T7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39" h="3052">
                    <a:moveTo>
                      <a:pt x="3053" y="0"/>
                    </a:moveTo>
                    <a:cubicBezTo>
                      <a:pt x="3319" y="267"/>
                      <a:pt x="3550" y="568"/>
                      <a:pt x="3739" y="894"/>
                    </a:cubicBezTo>
                    <a:lnTo>
                      <a:pt x="0" y="3052"/>
                    </a:lnTo>
                    <a:lnTo>
                      <a:pt x="3053" y="0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1E5D80C2-B899-4144-B0AD-FC35BDFE6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1349"/>
                <a:ext cx="1566" cy="811"/>
              </a:xfrm>
              <a:custGeom>
                <a:avLst/>
                <a:gdLst>
                  <a:gd name="T0" fmla="*/ 3739 w 4170"/>
                  <a:gd name="T1" fmla="*/ 0 h 2158"/>
                  <a:gd name="T2" fmla="*/ 4170 w 4170"/>
                  <a:gd name="T3" fmla="*/ 1041 h 2158"/>
                  <a:gd name="T4" fmla="*/ 0 w 4170"/>
                  <a:gd name="T5" fmla="*/ 2158 h 2158"/>
                  <a:gd name="T6" fmla="*/ 3739 w 4170"/>
                  <a:gd name="T7" fmla="*/ 0 h 2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70" h="2158">
                    <a:moveTo>
                      <a:pt x="3739" y="0"/>
                    </a:moveTo>
                    <a:cubicBezTo>
                      <a:pt x="3927" y="327"/>
                      <a:pt x="4072" y="677"/>
                      <a:pt x="4170" y="1041"/>
                    </a:cubicBezTo>
                    <a:lnTo>
                      <a:pt x="0" y="2158"/>
                    </a:lnTo>
                    <a:lnTo>
                      <a:pt x="3739" y="0"/>
                    </a:lnTo>
                    <a:close/>
                  </a:path>
                </a:pathLst>
              </a:custGeom>
              <a:solidFill>
                <a:srgbClr val="5B9BD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" name="Freeform 15">
                <a:extLst>
                  <a:ext uri="{FF2B5EF4-FFF2-40B4-BE49-F238E27FC236}">
                    <a16:creationId xmlns:a16="http://schemas.microsoft.com/office/drawing/2014/main" id="{DAD7CD4F-86B6-4278-A51A-517E6A2B5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1740"/>
                <a:ext cx="1621" cy="420"/>
              </a:xfrm>
              <a:custGeom>
                <a:avLst/>
                <a:gdLst>
                  <a:gd name="T0" fmla="*/ 4170 w 4317"/>
                  <a:gd name="T1" fmla="*/ 0 h 1117"/>
                  <a:gd name="T2" fmla="*/ 4317 w 4317"/>
                  <a:gd name="T3" fmla="*/ 1117 h 1117"/>
                  <a:gd name="T4" fmla="*/ 0 w 4317"/>
                  <a:gd name="T5" fmla="*/ 1117 h 1117"/>
                  <a:gd name="T6" fmla="*/ 4170 w 4317"/>
                  <a:gd name="T7" fmla="*/ 0 h 1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17" h="1117">
                    <a:moveTo>
                      <a:pt x="4170" y="0"/>
                    </a:moveTo>
                    <a:cubicBezTo>
                      <a:pt x="4267" y="365"/>
                      <a:pt x="4317" y="740"/>
                      <a:pt x="4317" y="1117"/>
                    </a:cubicBezTo>
                    <a:lnTo>
                      <a:pt x="0" y="1117"/>
                    </a:lnTo>
                    <a:lnTo>
                      <a:pt x="4170" y="0"/>
                    </a:lnTo>
                    <a:close/>
                  </a:path>
                </a:pathLst>
              </a:custGeom>
              <a:solidFill>
                <a:srgbClr val="70AD4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" name="Freeform 17">
                <a:extLst>
                  <a:ext uri="{FF2B5EF4-FFF2-40B4-BE49-F238E27FC236}">
                    <a16:creationId xmlns:a16="http://schemas.microsoft.com/office/drawing/2014/main" id="{48D21F69-F6BF-45C7-9580-7DC10FAAA0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1621" cy="420"/>
              </a:xfrm>
              <a:custGeom>
                <a:avLst/>
                <a:gdLst>
                  <a:gd name="T0" fmla="*/ 4317 w 4317"/>
                  <a:gd name="T1" fmla="*/ 0 h 1118"/>
                  <a:gd name="T2" fmla="*/ 4170 w 4317"/>
                  <a:gd name="T3" fmla="*/ 1118 h 1118"/>
                  <a:gd name="T4" fmla="*/ 0 w 4317"/>
                  <a:gd name="T5" fmla="*/ 0 h 1118"/>
                  <a:gd name="T6" fmla="*/ 4317 w 4317"/>
                  <a:gd name="T7" fmla="*/ 0 h 1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17" h="1118">
                    <a:moveTo>
                      <a:pt x="4317" y="0"/>
                    </a:moveTo>
                    <a:cubicBezTo>
                      <a:pt x="4317" y="378"/>
                      <a:pt x="4267" y="753"/>
                      <a:pt x="4170" y="1118"/>
                    </a:cubicBezTo>
                    <a:lnTo>
                      <a:pt x="0" y="0"/>
                    </a:lnTo>
                    <a:lnTo>
                      <a:pt x="4317" y="0"/>
                    </a:lnTo>
                    <a:close/>
                  </a:path>
                </a:pathLst>
              </a:custGeom>
              <a:solidFill>
                <a:srgbClr val="2644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" name="Freeform 19">
                <a:extLst>
                  <a:ext uri="{FF2B5EF4-FFF2-40B4-BE49-F238E27FC236}">
                    <a16:creationId xmlns:a16="http://schemas.microsoft.com/office/drawing/2014/main" id="{617BA918-0D3C-4245-B471-EF7F897529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1566" cy="811"/>
              </a:xfrm>
              <a:custGeom>
                <a:avLst/>
                <a:gdLst>
                  <a:gd name="T0" fmla="*/ 4170 w 4170"/>
                  <a:gd name="T1" fmla="*/ 1118 h 2159"/>
                  <a:gd name="T2" fmla="*/ 3739 w 4170"/>
                  <a:gd name="T3" fmla="*/ 2159 h 2159"/>
                  <a:gd name="T4" fmla="*/ 0 w 4170"/>
                  <a:gd name="T5" fmla="*/ 0 h 2159"/>
                  <a:gd name="T6" fmla="*/ 4170 w 4170"/>
                  <a:gd name="T7" fmla="*/ 1118 h 2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70" h="2159">
                    <a:moveTo>
                      <a:pt x="4170" y="1118"/>
                    </a:moveTo>
                    <a:cubicBezTo>
                      <a:pt x="4072" y="1482"/>
                      <a:pt x="3927" y="1832"/>
                      <a:pt x="3739" y="2159"/>
                    </a:cubicBezTo>
                    <a:lnTo>
                      <a:pt x="0" y="0"/>
                    </a:lnTo>
                    <a:lnTo>
                      <a:pt x="4170" y="1118"/>
                    </a:lnTo>
                    <a:close/>
                  </a:path>
                </a:pathLst>
              </a:custGeom>
              <a:solidFill>
                <a:srgbClr val="9E480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" name="Freeform 21">
                <a:extLst>
                  <a:ext uri="{FF2B5EF4-FFF2-40B4-BE49-F238E27FC236}">
                    <a16:creationId xmlns:a16="http://schemas.microsoft.com/office/drawing/2014/main" id="{BF609EEE-E324-4639-BD11-37960FA395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1404" cy="1147"/>
              </a:xfrm>
              <a:custGeom>
                <a:avLst/>
                <a:gdLst>
                  <a:gd name="T0" fmla="*/ 3739 w 3739"/>
                  <a:gd name="T1" fmla="*/ 2159 h 3053"/>
                  <a:gd name="T2" fmla="*/ 3053 w 3739"/>
                  <a:gd name="T3" fmla="*/ 3053 h 3053"/>
                  <a:gd name="T4" fmla="*/ 0 w 3739"/>
                  <a:gd name="T5" fmla="*/ 0 h 3053"/>
                  <a:gd name="T6" fmla="*/ 3739 w 3739"/>
                  <a:gd name="T7" fmla="*/ 2159 h 30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39" h="3053">
                    <a:moveTo>
                      <a:pt x="3739" y="2159"/>
                    </a:moveTo>
                    <a:cubicBezTo>
                      <a:pt x="3550" y="2485"/>
                      <a:pt x="3319" y="2786"/>
                      <a:pt x="3053" y="3053"/>
                    </a:cubicBezTo>
                    <a:lnTo>
                      <a:pt x="0" y="0"/>
                    </a:lnTo>
                    <a:lnTo>
                      <a:pt x="3739" y="2159"/>
                    </a:lnTo>
                    <a:close/>
                  </a:path>
                </a:pathLst>
              </a:custGeom>
              <a:solidFill>
                <a:srgbClr val="63636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8" name="Freeform 23">
                <a:extLst>
                  <a:ext uri="{FF2B5EF4-FFF2-40B4-BE49-F238E27FC236}">
                    <a16:creationId xmlns:a16="http://schemas.microsoft.com/office/drawing/2014/main" id="{31EA81DD-813F-49D7-BC2F-8D07501D55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1146" cy="1405"/>
              </a:xfrm>
              <a:custGeom>
                <a:avLst/>
                <a:gdLst>
                  <a:gd name="T0" fmla="*/ 3053 w 3053"/>
                  <a:gd name="T1" fmla="*/ 3053 h 3739"/>
                  <a:gd name="T2" fmla="*/ 2159 w 3053"/>
                  <a:gd name="T3" fmla="*/ 3739 h 3739"/>
                  <a:gd name="T4" fmla="*/ 0 w 3053"/>
                  <a:gd name="T5" fmla="*/ 0 h 3739"/>
                  <a:gd name="T6" fmla="*/ 3053 w 3053"/>
                  <a:gd name="T7" fmla="*/ 3053 h 3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53" h="3739">
                    <a:moveTo>
                      <a:pt x="3053" y="3053"/>
                    </a:moveTo>
                    <a:cubicBezTo>
                      <a:pt x="2786" y="3319"/>
                      <a:pt x="2485" y="3550"/>
                      <a:pt x="2159" y="3739"/>
                    </a:cubicBezTo>
                    <a:lnTo>
                      <a:pt x="0" y="0"/>
                    </a:lnTo>
                    <a:lnTo>
                      <a:pt x="3053" y="3053"/>
                    </a:lnTo>
                    <a:close/>
                  </a:path>
                </a:pathLst>
              </a:custGeom>
              <a:solidFill>
                <a:srgbClr val="9973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0" name="Freeform 25">
                <a:extLst>
                  <a:ext uri="{FF2B5EF4-FFF2-40B4-BE49-F238E27FC236}">
                    <a16:creationId xmlns:a16="http://schemas.microsoft.com/office/drawing/2014/main" id="{6B49F554-3889-4F76-AB2E-25E8FFEC43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811" cy="1567"/>
              </a:xfrm>
              <a:custGeom>
                <a:avLst/>
                <a:gdLst>
                  <a:gd name="T0" fmla="*/ 2159 w 2159"/>
                  <a:gd name="T1" fmla="*/ 3739 h 4170"/>
                  <a:gd name="T2" fmla="*/ 1118 w 2159"/>
                  <a:gd name="T3" fmla="*/ 4170 h 4170"/>
                  <a:gd name="T4" fmla="*/ 0 w 2159"/>
                  <a:gd name="T5" fmla="*/ 0 h 4170"/>
                  <a:gd name="T6" fmla="*/ 2159 w 2159"/>
                  <a:gd name="T7" fmla="*/ 3739 h 4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59" h="4170">
                    <a:moveTo>
                      <a:pt x="2159" y="3739"/>
                    </a:moveTo>
                    <a:cubicBezTo>
                      <a:pt x="1832" y="3927"/>
                      <a:pt x="1482" y="4072"/>
                      <a:pt x="1118" y="4170"/>
                    </a:cubicBezTo>
                    <a:lnTo>
                      <a:pt x="0" y="0"/>
                    </a:lnTo>
                    <a:lnTo>
                      <a:pt x="2159" y="3739"/>
                    </a:lnTo>
                    <a:close/>
                  </a:path>
                </a:pathLst>
              </a:custGeom>
              <a:solidFill>
                <a:srgbClr val="255E9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2" name="Freeform 27">
                <a:extLst>
                  <a:ext uri="{FF2B5EF4-FFF2-40B4-BE49-F238E27FC236}">
                    <a16:creationId xmlns:a16="http://schemas.microsoft.com/office/drawing/2014/main" id="{575DE990-5217-4421-A21E-B26188005B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420" cy="1622"/>
              </a:xfrm>
              <a:custGeom>
                <a:avLst/>
                <a:gdLst>
                  <a:gd name="T0" fmla="*/ 1118 w 1118"/>
                  <a:gd name="T1" fmla="*/ 4170 h 4317"/>
                  <a:gd name="T2" fmla="*/ 0 w 1118"/>
                  <a:gd name="T3" fmla="*/ 4317 h 4317"/>
                  <a:gd name="T4" fmla="*/ 0 w 1118"/>
                  <a:gd name="T5" fmla="*/ 0 h 4317"/>
                  <a:gd name="T6" fmla="*/ 1118 w 1118"/>
                  <a:gd name="T7" fmla="*/ 4170 h 4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18" h="4317">
                    <a:moveTo>
                      <a:pt x="1118" y="4170"/>
                    </a:moveTo>
                    <a:cubicBezTo>
                      <a:pt x="753" y="4267"/>
                      <a:pt x="378" y="4317"/>
                      <a:pt x="0" y="4317"/>
                    </a:cubicBezTo>
                    <a:lnTo>
                      <a:pt x="0" y="0"/>
                    </a:lnTo>
                    <a:lnTo>
                      <a:pt x="1118" y="4170"/>
                    </a:lnTo>
                    <a:close/>
                  </a:path>
                </a:pathLst>
              </a:custGeom>
              <a:solidFill>
                <a:srgbClr val="43682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4" name="Freeform 29">
                <a:extLst>
                  <a:ext uri="{FF2B5EF4-FFF2-40B4-BE49-F238E27FC236}">
                    <a16:creationId xmlns:a16="http://schemas.microsoft.com/office/drawing/2014/main" id="{A0E5A3E6-7FD6-46CC-873A-75409F5048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1" y="2160"/>
                <a:ext cx="419" cy="1622"/>
              </a:xfrm>
              <a:custGeom>
                <a:avLst/>
                <a:gdLst>
                  <a:gd name="T0" fmla="*/ 1117 w 1117"/>
                  <a:gd name="T1" fmla="*/ 4317 h 4317"/>
                  <a:gd name="T2" fmla="*/ 0 w 1117"/>
                  <a:gd name="T3" fmla="*/ 4170 h 4317"/>
                  <a:gd name="T4" fmla="*/ 1117 w 1117"/>
                  <a:gd name="T5" fmla="*/ 0 h 4317"/>
                  <a:gd name="T6" fmla="*/ 1117 w 1117"/>
                  <a:gd name="T7" fmla="*/ 4317 h 4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17" h="4317">
                    <a:moveTo>
                      <a:pt x="1117" y="4317"/>
                    </a:moveTo>
                    <a:cubicBezTo>
                      <a:pt x="740" y="4317"/>
                      <a:pt x="365" y="4267"/>
                      <a:pt x="0" y="4170"/>
                    </a:cubicBezTo>
                    <a:lnTo>
                      <a:pt x="1117" y="0"/>
                    </a:lnTo>
                    <a:lnTo>
                      <a:pt x="1117" y="4317"/>
                    </a:lnTo>
                    <a:close/>
                  </a:path>
                </a:pathLst>
              </a:custGeom>
              <a:solidFill>
                <a:srgbClr val="698E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6" name="Freeform 31">
                <a:extLst>
                  <a:ext uri="{FF2B5EF4-FFF2-40B4-BE49-F238E27FC236}">
                    <a16:creationId xmlns:a16="http://schemas.microsoft.com/office/drawing/2014/main" id="{E04E2A1C-988B-4DBD-A383-E0E3138328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0" y="2160"/>
                <a:ext cx="810" cy="1567"/>
              </a:xfrm>
              <a:custGeom>
                <a:avLst/>
                <a:gdLst>
                  <a:gd name="T0" fmla="*/ 1041 w 2158"/>
                  <a:gd name="T1" fmla="*/ 4170 h 4170"/>
                  <a:gd name="T2" fmla="*/ 0 w 2158"/>
                  <a:gd name="T3" fmla="*/ 3739 h 4170"/>
                  <a:gd name="T4" fmla="*/ 2158 w 2158"/>
                  <a:gd name="T5" fmla="*/ 0 h 4170"/>
                  <a:gd name="T6" fmla="*/ 1041 w 2158"/>
                  <a:gd name="T7" fmla="*/ 4170 h 4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58" h="4170">
                    <a:moveTo>
                      <a:pt x="1041" y="4170"/>
                    </a:moveTo>
                    <a:cubicBezTo>
                      <a:pt x="677" y="4072"/>
                      <a:pt x="327" y="3927"/>
                      <a:pt x="0" y="3739"/>
                    </a:cubicBezTo>
                    <a:lnTo>
                      <a:pt x="2158" y="0"/>
                    </a:lnTo>
                    <a:lnTo>
                      <a:pt x="1041" y="4170"/>
                    </a:lnTo>
                    <a:close/>
                  </a:path>
                </a:pathLst>
              </a:custGeom>
              <a:solidFill>
                <a:srgbClr val="F1975A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8" name="Freeform 33">
                <a:extLst>
                  <a:ext uri="{FF2B5EF4-FFF2-40B4-BE49-F238E27FC236}">
                    <a16:creationId xmlns:a16="http://schemas.microsoft.com/office/drawing/2014/main" id="{1C6CFCC1-BB13-401D-B2B4-683A5BE97E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4" y="2160"/>
                <a:ext cx="1146" cy="1405"/>
              </a:xfrm>
              <a:custGeom>
                <a:avLst/>
                <a:gdLst>
                  <a:gd name="T0" fmla="*/ 894 w 3052"/>
                  <a:gd name="T1" fmla="*/ 3739 h 3739"/>
                  <a:gd name="T2" fmla="*/ 0 w 3052"/>
                  <a:gd name="T3" fmla="*/ 3053 h 3739"/>
                  <a:gd name="T4" fmla="*/ 3052 w 3052"/>
                  <a:gd name="T5" fmla="*/ 0 h 3739"/>
                  <a:gd name="T6" fmla="*/ 894 w 3052"/>
                  <a:gd name="T7" fmla="*/ 3739 h 3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52" h="3739">
                    <a:moveTo>
                      <a:pt x="894" y="3739"/>
                    </a:moveTo>
                    <a:cubicBezTo>
                      <a:pt x="568" y="3550"/>
                      <a:pt x="267" y="3319"/>
                      <a:pt x="0" y="3053"/>
                    </a:cubicBezTo>
                    <a:lnTo>
                      <a:pt x="3052" y="0"/>
                    </a:lnTo>
                    <a:lnTo>
                      <a:pt x="894" y="3739"/>
                    </a:lnTo>
                    <a:close/>
                  </a:path>
                </a:pathLst>
              </a:custGeom>
              <a:solidFill>
                <a:srgbClr val="B7B7B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0" name="Freeform 35">
                <a:extLst>
                  <a:ext uri="{FF2B5EF4-FFF2-40B4-BE49-F238E27FC236}">
                    <a16:creationId xmlns:a16="http://schemas.microsoft.com/office/drawing/2014/main" id="{19EF9197-B4D2-44D5-BCE7-8FC18A698D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" y="2160"/>
                <a:ext cx="1403" cy="1147"/>
              </a:xfrm>
              <a:custGeom>
                <a:avLst/>
                <a:gdLst>
                  <a:gd name="T0" fmla="*/ 686 w 3738"/>
                  <a:gd name="T1" fmla="*/ 3053 h 3053"/>
                  <a:gd name="T2" fmla="*/ 0 w 3738"/>
                  <a:gd name="T3" fmla="*/ 2159 h 3053"/>
                  <a:gd name="T4" fmla="*/ 3738 w 3738"/>
                  <a:gd name="T5" fmla="*/ 0 h 3053"/>
                  <a:gd name="T6" fmla="*/ 686 w 3738"/>
                  <a:gd name="T7" fmla="*/ 3053 h 30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38" h="3053">
                    <a:moveTo>
                      <a:pt x="686" y="3053"/>
                    </a:moveTo>
                    <a:cubicBezTo>
                      <a:pt x="420" y="2786"/>
                      <a:pt x="189" y="2485"/>
                      <a:pt x="0" y="2159"/>
                    </a:cubicBezTo>
                    <a:lnTo>
                      <a:pt x="3738" y="0"/>
                    </a:lnTo>
                    <a:lnTo>
                      <a:pt x="686" y="3053"/>
                    </a:lnTo>
                    <a:close/>
                  </a:path>
                </a:pathLst>
              </a:custGeom>
              <a:solidFill>
                <a:srgbClr val="FFCD3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2" name="Freeform 37">
                <a:extLst>
                  <a:ext uri="{FF2B5EF4-FFF2-40B4-BE49-F238E27FC236}">
                    <a16:creationId xmlns:a16="http://schemas.microsoft.com/office/drawing/2014/main" id="{F9357CCC-0964-49BF-B450-A369E7ADDB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5" y="2160"/>
                <a:ext cx="1565" cy="811"/>
              </a:xfrm>
              <a:custGeom>
                <a:avLst/>
                <a:gdLst>
                  <a:gd name="T0" fmla="*/ 431 w 4169"/>
                  <a:gd name="T1" fmla="*/ 2159 h 2159"/>
                  <a:gd name="T2" fmla="*/ 0 w 4169"/>
                  <a:gd name="T3" fmla="*/ 1118 h 2159"/>
                  <a:gd name="T4" fmla="*/ 4169 w 4169"/>
                  <a:gd name="T5" fmla="*/ 0 h 2159"/>
                  <a:gd name="T6" fmla="*/ 431 w 4169"/>
                  <a:gd name="T7" fmla="*/ 2159 h 2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69" h="2159">
                    <a:moveTo>
                      <a:pt x="431" y="2159"/>
                    </a:moveTo>
                    <a:cubicBezTo>
                      <a:pt x="243" y="1832"/>
                      <a:pt x="98" y="1482"/>
                      <a:pt x="0" y="1118"/>
                    </a:cubicBezTo>
                    <a:lnTo>
                      <a:pt x="4169" y="0"/>
                    </a:lnTo>
                    <a:lnTo>
                      <a:pt x="431" y="2159"/>
                    </a:lnTo>
                    <a:close/>
                  </a:path>
                </a:pathLst>
              </a:custGeom>
              <a:solidFill>
                <a:srgbClr val="7CAFD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4" name="Freeform 39">
                <a:extLst>
                  <a:ext uri="{FF2B5EF4-FFF2-40B4-BE49-F238E27FC236}">
                    <a16:creationId xmlns:a16="http://schemas.microsoft.com/office/drawing/2014/main" id="{807A491F-64BF-4D7C-8359-81389CE815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0" y="2160"/>
                <a:ext cx="1620" cy="420"/>
              </a:xfrm>
              <a:custGeom>
                <a:avLst/>
                <a:gdLst>
                  <a:gd name="T0" fmla="*/ 147 w 4316"/>
                  <a:gd name="T1" fmla="*/ 1118 h 1118"/>
                  <a:gd name="T2" fmla="*/ 0 w 4316"/>
                  <a:gd name="T3" fmla="*/ 0 h 1118"/>
                  <a:gd name="T4" fmla="*/ 4316 w 4316"/>
                  <a:gd name="T5" fmla="*/ 0 h 1118"/>
                  <a:gd name="T6" fmla="*/ 147 w 4316"/>
                  <a:gd name="T7" fmla="*/ 1118 h 1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16" h="1118">
                    <a:moveTo>
                      <a:pt x="147" y="1118"/>
                    </a:moveTo>
                    <a:cubicBezTo>
                      <a:pt x="49" y="753"/>
                      <a:pt x="0" y="378"/>
                      <a:pt x="0" y="0"/>
                    </a:cubicBezTo>
                    <a:lnTo>
                      <a:pt x="4316" y="0"/>
                    </a:lnTo>
                    <a:lnTo>
                      <a:pt x="147" y="1118"/>
                    </a:lnTo>
                    <a:close/>
                  </a:path>
                </a:pathLst>
              </a:custGeom>
              <a:solidFill>
                <a:srgbClr val="8CC16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6" name="Freeform 41">
                <a:extLst>
                  <a:ext uri="{FF2B5EF4-FFF2-40B4-BE49-F238E27FC236}">
                    <a16:creationId xmlns:a16="http://schemas.microsoft.com/office/drawing/2014/main" id="{F9E69987-D928-4CD3-BD12-964E7DF8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0" y="1740"/>
                <a:ext cx="1620" cy="420"/>
              </a:xfrm>
              <a:custGeom>
                <a:avLst/>
                <a:gdLst>
                  <a:gd name="T0" fmla="*/ 0 w 4316"/>
                  <a:gd name="T1" fmla="*/ 1117 h 1117"/>
                  <a:gd name="T2" fmla="*/ 147 w 4316"/>
                  <a:gd name="T3" fmla="*/ 0 h 1117"/>
                  <a:gd name="T4" fmla="*/ 4316 w 4316"/>
                  <a:gd name="T5" fmla="*/ 1117 h 1117"/>
                  <a:gd name="T6" fmla="*/ 0 w 4316"/>
                  <a:gd name="T7" fmla="*/ 1117 h 1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16" h="1117">
                    <a:moveTo>
                      <a:pt x="0" y="1117"/>
                    </a:moveTo>
                    <a:cubicBezTo>
                      <a:pt x="0" y="740"/>
                      <a:pt x="49" y="365"/>
                      <a:pt x="147" y="0"/>
                    </a:cubicBezTo>
                    <a:lnTo>
                      <a:pt x="4316" y="1117"/>
                    </a:lnTo>
                    <a:lnTo>
                      <a:pt x="0" y="1117"/>
                    </a:lnTo>
                    <a:close/>
                  </a:path>
                </a:pathLst>
              </a:custGeom>
              <a:solidFill>
                <a:srgbClr val="335AA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8" name="Freeform 43">
                <a:extLst>
                  <a:ext uri="{FF2B5EF4-FFF2-40B4-BE49-F238E27FC236}">
                    <a16:creationId xmlns:a16="http://schemas.microsoft.com/office/drawing/2014/main" id="{2E63F25F-7DCA-4679-B997-ECD644AD85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5" y="1349"/>
                <a:ext cx="1565" cy="811"/>
              </a:xfrm>
              <a:custGeom>
                <a:avLst/>
                <a:gdLst>
                  <a:gd name="T0" fmla="*/ 0 w 4169"/>
                  <a:gd name="T1" fmla="*/ 1041 h 2158"/>
                  <a:gd name="T2" fmla="*/ 431 w 4169"/>
                  <a:gd name="T3" fmla="*/ 0 h 2158"/>
                  <a:gd name="T4" fmla="*/ 4169 w 4169"/>
                  <a:gd name="T5" fmla="*/ 2158 h 2158"/>
                  <a:gd name="T6" fmla="*/ 0 w 4169"/>
                  <a:gd name="T7" fmla="*/ 1041 h 2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69" h="2158">
                    <a:moveTo>
                      <a:pt x="0" y="1041"/>
                    </a:moveTo>
                    <a:cubicBezTo>
                      <a:pt x="98" y="677"/>
                      <a:pt x="243" y="327"/>
                      <a:pt x="431" y="0"/>
                    </a:cubicBezTo>
                    <a:lnTo>
                      <a:pt x="4169" y="2158"/>
                    </a:lnTo>
                    <a:lnTo>
                      <a:pt x="0" y="1041"/>
                    </a:lnTo>
                    <a:close/>
                  </a:path>
                </a:pathLst>
              </a:custGeom>
              <a:solidFill>
                <a:srgbClr val="D2601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0" name="Freeform 45">
                <a:extLst>
                  <a:ext uri="{FF2B5EF4-FFF2-40B4-BE49-F238E27FC236}">
                    <a16:creationId xmlns:a16="http://schemas.microsoft.com/office/drawing/2014/main" id="{0F812648-376A-4E3D-AC31-3B3F57AC0F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" y="1014"/>
                <a:ext cx="1403" cy="1146"/>
              </a:xfrm>
              <a:custGeom>
                <a:avLst/>
                <a:gdLst>
                  <a:gd name="T0" fmla="*/ 0 w 3738"/>
                  <a:gd name="T1" fmla="*/ 894 h 3052"/>
                  <a:gd name="T2" fmla="*/ 686 w 3738"/>
                  <a:gd name="T3" fmla="*/ 0 h 3052"/>
                  <a:gd name="T4" fmla="*/ 3738 w 3738"/>
                  <a:gd name="T5" fmla="*/ 3052 h 3052"/>
                  <a:gd name="T6" fmla="*/ 0 w 3738"/>
                  <a:gd name="T7" fmla="*/ 894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38" h="3052">
                    <a:moveTo>
                      <a:pt x="0" y="894"/>
                    </a:moveTo>
                    <a:cubicBezTo>
                      <a:pt x="189" y="568"/>
                      <a:pt x="420" y="267"/>
                      <a:pt x="686" y="0"/>
                    </a:cubicBezTo>
                    <a:lnTo>
                      <a:pt x="3738" y="3052"/>
                    </a:lnTo>
                    <a:lnTo>
                      <a:pt x="0" y="894"/>
                    </a:lnTo>
                    <a:close/>
                  </a:path>
                </a:pathLst>
              </a:custGeom>
              <a:solidFill>
                <a:srgbClr val="84848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2" name="Freeform 47">
                <a:extLst>
                  <a:ext uri="{FF2B5EF4-FFF2-40B4-BE49-F238E27FC236}">
                    <a16:creationId xmlns:a16="http://schemas.microsoft.com/office/drawing/2014/main" id="{9AF667D7-664B-470D-A7FB-D360A1B4AF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4" y="756"/>
                <a:ext cx="1146" cy="1404"/>
              </a:xfrm>
              <a:custGeom>
                <a:avLst/>
                <a:gdLst>
                  <a:gd name="T0" fmla="*/ 0 w 3052"/>
                  <a:gd name="T1" fmla="*/ 686 h 3738"/>
                  <a:gd name="T2" fmla="*/ 894 w 3052"/>
                  <a:gd name="T3" fmla="*/ 0 h 3738"/>
                  <a:gd name="T4" fmla="*/ 3052 w 3052"/>
                  <a:gd name="T5" fmla="*/ 3738 h 3738"/>
                  <a:gd name="T6" fmla="*/ 0 w 3052"/>
                  <a:gd name="T7" fmla="*/ 686 h 3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52" h="3738">
                    <a:moveTo>
                      <a:pt x="0" y="686"/>
                    </a:moveTo>
                    <a:cubicBezTo>
                      <a:pt x="267" y="420"/>
                      <a:pt x="568" y="189"/>
                      <a:pt x="894" y="0"/>
                    </a:cubicBezTo>
                    <a:lnTo>
                      <a:pt x="3052" y="3738"/>
                    </a:lnTo>
                    <a:lnTo>
                      <a:pt x="0" y="686"/>
                    </a:lnTo>
                    <a:close/>
                  </a:path>
                </a:pathLst>
              </a:custGeom>
              <a:solidFill>
                <a:srgbClr val="CC9A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4" name="Freeform 49">
                <a:extLst>
                  <a:ext uri="{FF2B5EF4-FFF2-40B4-BE49-F238E27FC236}">
                    <a16:creationId xmlns:a16="http://schemas.microsoft.com/office/drawing/2014/main" id="{504330FC-3915-418F-87AC-EC7BAC3932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0" y="594"/>
                <a:ext cx="810" cy="1566"/>
              </a:xfrm>
              <a:custGeom>
                <a:avLst/>
                <a:gdLst>
                  <a:gd name="T0" fmla="*/ 0 w 2158"/>
                  <a:gd name="T1" fmla="*/ 431 h 4169"/>
                  <a:gd name="T2" fmla="*/ 1041 w 2158"/>
                  <a:gd name="T3" fmla="*/ 0 h 4169"/>
                  <a:gd name="T4" fmla="*/ 2158 w 2158"/>
                  <a:gd name="T5" fmla="*/ 4169 h 4169"/>
                  <a:gd name="T6" fmla="*/ 0 w 2158"/>
                  <a:gd name="T7" fmla="*/ 431 h 4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58" h="4169">
                    <a:moveTo>
                      <a:pt x="0" y="431"/>
                    </a:moveTo>
                    <a:cubicBezTo>
                      <a:pt x="327" y="243"/>
                      <a:pt x="677" y="98"/>
                      <a:pt x="1041" y="0"/>
                    </a:cubicBezTo>
                    <a:lnTo>
                      <a:pt x="2158" y="4169"/>
                    </a:lnTo>
                    <a:lnTo>
                      <a:pt x="0" y="431"/>
                    </a:lnTo>
                    <a:close/>
                  </a:path>
                </a:pathLst>
              </a:custGeom>
              <a:solidFill>
                <a:srgbClr val="327DC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6" name="Freeform 51">
                <a:extLst>
                  <a:ext uri="{FF2B5EF4-FFF2-40B4-BE49-F238E27FC236}">
                    <a16:creationId xmlns:a16="http://schemas.microsoft.com/office/drawing/2014/main" id="{813F52D7-3086-49DE-9586-6FCE5C8375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1" y="539"/>
                <a:ext cx="419" cy="1621"/>
              </a:xfrm>
              <a:custGeom>
                <a:avLst/>
                <a:gdLst>
                  <a:gd name="T0" fmla="*/ 0 w 1117"/>
                  <a:gd name="T1" fmla="*/ 147 h 4316"/>
                  <a:gd name="T2" fmla="*/ 1117 w 1117"/>
                  <a:gd name="T3" fmla="*/ 0 h 4316"/>
                  <a:gd name="T4" fmla="*/ 1117 w 1117"/>
                  <a:gd name="T5" fmla="*/ 4316 h 4316"/>
                  <a:gd name="T6" fmla="*/ 0 w 1117"/>
                  <a:gd name="T7" fmla="*/ 147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17" h="4316">
                    <a:moveTo>
                      <a:pt x="0" y="147"/>
                    </a:moveTo>
                    <a:cubicBezTo>
                      <a:pt x="365" y="49"/>
                      <a:pt x="740" y="0"/>
                      <a:pt x="1117" y="0"/>
                    </a:cubicBezTo>
                    <a:lnTo>
                      <a:pt x="1117" y="4316"/>
                    </a:lnTo>
                    <a:lnTo>
                      <a:pt x="0" y="147"/>
                    </a:lnTo>
                    <a:close/>
                  </a:path>
                </a:pathLst>
              </a:custGeom>
              <a:solidFill>
                <a:srgbClr val="5A8A3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sp>
          <p:nvSpPr>
            <p:cNvPr id="58" name="مربع نص 57">
              <a:extLst>
                <a:ext uri="{FF2B5EF4-FFF2-40B4-BE49-F238E27FC236}">
                  <a16:creationId xmlns:a16="http://schemas.microsoft.com/office/drawing/2014/main" id="{3DECE5C3-FFFC-42E7-87F8-CDB5C6396F25}"/>
                </a:ext>
              </a:extLst>
            </p:cNvPr>
            <p:cNvSpPr txBox="1"/>
            <p:nvPr/>
          </p:nvSpPr>
          <p:spPr>
            <a:xfrm rot="456288">
              <a:off x="6431866" y="505125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59" name="مربع نص 58">
              <a:extLst>
                <a:ext uri="{FF2B5EF4-FFF2-40B4-BE49-F238E27FC236}">
                  <a16:creationId xmlns:a16="http://schemas.microsoft.com/office/drawing/2014/main" id="{EB6B44DD-469B-4EC0-BB84-5A43E71372A9}"/>
                </a:ext>
              </a:extLst>
            </p:cNvPr>
            <p:cNvSpPr txBox="1"/>
            <p:nvPr/>
          </p:nvSpPr>
          <p:spPr>
            <a:xfrm rot="1266501">
              <a:off x="7005177" y="686141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60" name="مربع نص 59">
              <a:extLst>
                <a:ext uri="{FF2B5EF4-FFF2-40B4-BE49-F238E27FC236}">
                  <a16:creationId xmlns:a16="http://schemas.microsoft.com/office/drawing/2014/main" id="{32D6A994-189F-4FDE-9ACF-ED4E6CE8E71D}"/>
                </a:ext>
              </a:extLst>
            </p:cNvPr>
            <p:cNvSpPr txBox="1"/>
            <p:nvPr/>
          </p:nvSpPr>
          <p:spPr>
            <a:xfrm rot="1266501">
              <a:off x="7625149" y="1050071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61" name="مربع نص 60">
              <a:extLst>
                <a:ext uri="{FF2B5EF4-FFF2-40B4-BE49-F238E27FC236}">
                  <a16:creationId xmlns:a16="http://schemas.microsoft.com/office/drawing/2014/main" id="{695539AC-E298-4F7E-8CDA-5291A8408824}"/>
                </a:ext>
              </a:extLst>
            </p:cNvPr>
            <p:cNvSpPr txBox="1"/>
            <p:nvPr/>
          </p:nvSpPr>
          <p:spPr>
            <a:xfrm rot="3137016">
              <a:off x="8103329" y="1517501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62" name="مربع نص 61">
              <a:extLst>
                <a:ext uri="{FF2B5EF4-FFF2-40B4-BE49-F238E27FC236}">
                  <a16:creationId xmlns:a16="http://schemas.microsoft.com/office/drawing/2014/main" id="{0C0C0FD9-AC8E-41B5-8632-CA7827E79A1E}"/>
                </a:ext>
              </a:extLst>
            </p:cNvPr>
            <p:cNvSpPr txBox="1"/>
            <p:nvPr/>
          </p:nvSpPr>
          <p:spPr>
            <a:xfrm rot="3627359">
              <a:off x="8401983" y="2072713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63" name="مربع نص 62">
              <a:extLst>
                <a:ext uri="{FF2B5EF4-FFF2-40B4-BE49-F238E27FC236}">
                  <a16:creationId xmlns:a16="http://schemas.microsoft.com/office/drawing/2014/main" id="{5B300821-2BB2-4482-88BC-BC9FAD6DE7C1}"/>
                </a:ext>
              </a:extLst>
            </p:cNvPr>
            <p:cNvSpPr txBox="1"/>
            <p:nvPr/>
          </p:nvSpPr>
          <p:spPr>
            <a:xfrm rot="4853718">
              <a:off x="8537402" y="2711075"/>
              <a:ext cx="42415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64" name="مربع نص 63">
              <a:extLst>
                <a:ext uri="{FF2B5EF4-FFF2-40B4-BE49-F238E27FC236}">
                  <a16:creationId xmlns:a16="http://schemas.microsoft.com/office/drawing/2014/main" id="{BCF6510C-1550-41E2-8127-8BA03546EBA7}"/>
                </a:ext>
              </a:extLst>
            </p:cNvPr>
            <p:cNvSpPr txBox="1"/>
            <p:nvPr/>
          </p:nvSpPr>
          <p:spPr>
            <a:xfrm rot="5686688">
              <a:off x="8548361" y="3423227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65" name="مربع نص 64">
              <a:extLst>
                <a:ext uri="{FF2B5EF4-FFF2-40B4-BE49-F238E27FC236}">
                  <a16:creationId xmlns:a16="http://schemas.microsoft.com/office/drawing/2014/main" id="{B36661DE-7AA5-4E33-9AB8-6A91F0C6727A}"/>
                </a:ext>
              </a:extLst>
            </p:cNvPr>
            <p:cNvSpPr txBox="1"/>
            <p:nvPr/>
          </p:nvSpPr>
          <p:spPr>
            <a:xfrm rot="6837844">
              <a:off x="8493593" y="4049711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66" name="مربع نص 65">
              <a:extLst>
                <a:ext uri="{FF2B5EF4-FFF2-40B4-BE49-F238E27FC236}">
                  <a16:creationId xmlns:a16="http://schemas.microsoft.com/office/drawing/2014/main" id="{52FFB38F-5539-4EC6-B2F2-666A9AE3179D}"/>
                </a:ext>
              </a:extLst>
            </p:cNvPr>
            <p:cNvSpPr txBox="1"/>
            <p:nvPr/>
          </p:nvSpPr>
          <p:spPr>
            <a:xfrm rot="7842292">
              <a:off x="8183094" y="4578744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9</a:t>
              </a:r>
            </a:p>
          </p:txBody>
        </p:sp>
        <p:sp>
          <p:nvSpPr>
            <p:cNvPr id="68" name="مربع نص 67">
              <a:extLst>
                <a:ext uri="{FF2B5EF4-FFF2-40B4-BE49-F238E27FC236}">
                  <a16:creationId xmlns:a16="http://schemas.microsoft.com/office/drawing/2014/main" id="{302F127A-58B3-4B8B-BAE9-F2E383097F2E}"/>
                </a:ext>
              </a:extLst>
            </p:cNvPr>
            <p:cNvSpPr txBox="1"/>
            <p:nvPr/>
          </p:nvSpPr>
          <p:spPr>
            <a:xfrm rot="8426352">
              <a:off x="7517142" y="5158585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10</a:t>
              </a:r>
            </a:p>
          </p:txBody>
        </p:sp>
        <p:sp>
          <p:nvSpPr>
            <p:cNvPr id="69" name="مربع نص 68">
              <a:extLst>
                <a:ext uri="{FF2B5EF4-FFF2-40B4-BE49-F238E27FC236}">
                  <a16:creationId xmlns:a16="http://schemas.microsoft.com/office/drawing/2014/main" id="{67D7A531-933A-48D5-9556-71F54F2BB336}"/>
                </a:ext>
              </a:extLst>
            </p:cNvPr>
            <p:cNvSpPr txBox="1"/>
            <p:nvPr/>
          </p:nvSpPr>
          <p:spPr>
            <a:xfrm rot="9053042">
              <a:off x="6925342" y="5507663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11</a:t>
              </a:r>
            </a:p>
          </p:txBody>
        </p:sp>
        <p:sp>
          <p:nvSpPr>
            <p:cNvPr id="70" name="مربع نص 69">
              <a:extLst>
                <a:ext uri="{FF2B5EF4-FFF2-40B4-BE49-F238E27FC236}">
                  <a16:creationId xmlns:a16="http://schemas.microsoft.com/office/drawing/2014/main" id="{4F396EBD-1F54-4566-8C0B-6FA44FA2B795}"/>
                </a:ext>
              </a:extLst>
            </p:cNvPr>
            <p:cNvSpPr txBox="1"/>
            <p:nvPr/>
          </p:nvSpPr>
          <p:spPr>
            <a:xfrm rot="10097290">
              <a:off x="6286252" y="5724026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12</a:t>
              </a:r>
            </a:p>
          </p:txBody>
        </p:sp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44BA90B9-A09C-4FCD-AC17-F383B4B9B2F8}"/>
                </a:ext>
              </a:extLst>
            </p:cNvPr>
            <p:cNvSpPr txBox="1"/>
            <p:nvPr/>
          </p:nvSpPr>
          <p:spPr>
            <a:xfrm rot="11269174">
              <a:off x="5660012" y="5687396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13</a:t>
              </a:r>
            </a:p>
          </p:txBody>
        </p:sp>
        <p:sp>
          <p:nvSpPr>
            <p:cNvPr id="72" name="مربع نص 71">
              <a:extLst>
                <a:ext uri="{FF2B5EF4-FFF2-40B4-BE49-F238E27FC236}">
                  <a16:creationId xmlns:a16="http://schemas.microsoft.com/office/drawing/2014/main" id="{568FCAE0-5B5A-4AA5-BDE4-6130E274D41D}"/>
                </a:ext>
              </a:extLst>
            </p:cNvPr>
            <p:cNvSpPr txBox="1"/>
            <p:nvPr/>
          </p:nvSpPr>
          <p:spPr>
            <a:xfrm rot="12079444">
              <a:off x="4949659" y="5507662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14</a:t>
              </a:r>
            </a:p>
          </p:txBody>
        </p:sp>
        <p:sp>
          <p:nvSpPr>
            <p:cNvPr id="73" name="مربع نص 72">
              <a:extLst>
                <a:ext uri="{FF2B5EF4-FFF2-40B4-BE49-F238E27FC236}">
                  <a16:creationId xmlns:a16="http://schemas.microsoft.com/office/drawing/2014/main" id="{A5202F21-7F5D-4807-838B-A09D5607D4FF}"/>
                </a:ext>
              </a:extLst>
            </p:cNvPr>
            <p:cNvSpPr txBox="1"/>
            <p:nvPr/>
          </p:nvSpPr>
          <p:spPr>
            <a:xfrm rot="13019316">
              <a:off x="4386928" y="5179852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15</a:t>
              </a:r>
            </a:p>
          </p:txBody>
        </p:sp>
        <p:sp>
          <p:nvSpPr>
            <p:cNvPr id="74" name="مربع نص 73">
              <a:extLst>
                <a:ext uri="{FF2B5EF4-FFF2-40B4-BE49-F238E27FC236}">
                  <a16:creationId xmlns:a16="http://schemas.microsoft.com/office/drawing/2014/main" id="{B0669723-A7E3-4C88-8EE6-B5D6B1BA29A1}"/>
                </a:ext>
              </a:extLst>
            </p:cNvPr>
            <p:cNvSpPr txBox="1"/>
            <p:nvPr/>
          </p:nvSpPr>
          <p:spPr>
            <a:xfrm rot="13863805">
              <a:off x="3839512" y="4716784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16</a:t>
              </a:r>
            </a:p>
          </p:txBody>
        </p:sp>
        <p:sp>
          <p:nvSpPr>
            <p:cNvPr id="75" name="مربع نص 74">
              <a:extLst>
                <a:ext uri="{FF2B5EF4-FFF2-40B4-BE49-F238E27FC236}">
                  <a16:creationId xmlns:a16="http://schemas.microsoft.com/office/drawing/2014/main" id="{7917DBB3-719E-4F0C-A8E8-335803474A3D}"/>
                </a:ext>
              </a:extLst>
            </p:cNvPr>
            <p:cNvSpPr txBox="1"/>
            <p:nvPr/>
          </p:nvSpPr>
          <p:spPr>
            <a:xfrm rot="14742077">
              <a:off x="3456291" y="4184120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17</a:t>
              </a:r>
            </a:p>
          </p:txBody>
        </p:sp>
        <p:sp>
          <p:nvSpPr>
            <p:cNvPr id="76" name="مربع نص 75">
              <a:extLst>
                <a:ext uri="{FF2B5EF4-FFF2-40B4-BE49-F238E27FC236}">
                  <a16:creationId xmlns:a16="http://schemas.microsoft.com/office/drawing/2014/main" id="{CD0E175A-16EC-43E9-B74B-8AA782B988DA}"/>
                </a:ext>
              </a:extLst>
            </p:cNvPr>
            <p:cNvSpPr txBox="1"/>
            <p:nvPr/>
          </p:nvSpPr>
          <p:spPr>
            <a:xfrm rot="16200000">
              <a:off x="3262528" y="3537278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18</a:t>
              </a:r>
            </a:p>
          </p:txBody>
        </p:sp>
        <p:sp>
          <p:nvSpPr>
            <p:cNvPr id="77" name="مربع نص 76">
              <a:extLst>
                <a:ext uri="{FF2B5EF4-FFF2-40B4-BE49-F238E27FC236}">
                  <a16:creationId xmlns:a16="http://schemas.microsoft.com/office/drawing/2014/main" id="{18D0B524-25C7-46C6-8F1E-1BD9A7C12066}"/>
                </a:ext>
              </a:extLst>
            </p:cNvPr>
            <p:cNvSpPr txBox="1"/>
            <p:nvPr/>
          </p:nvSpPr>
          <p:spPr>
            <a:xfrm rot="16200000">
              <a:off x="3267859" y="2808469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19</a:t>
              </a:r>
            </a:p>
          </p:txBody>
        </p:sp>
        <p:sp>
          <p:nvSpPr>
            <p:cNvPr id="78" name="مربع نص 77">
              <a:extLst>
                <a:ext uri="{FF2B5EF4-FFF2-40B4-BE49-F238E27FC236}">
                  <a16:creationId xmlns:a16="http://schemas.microsoft.com/office/drawing/2014/main" id="{9FFC0299-2ED6-4C93-A17F-B710BAACE240}"/>
                </a:ext>
              </a:extLst>
            </p:cNvPr>
            <p:cNvSpPr txBox="1"/>
            <p:nvPr/>
          </p:nvSpPr>
          <p:spPr>
            <a:xfrm rot="17650182">
              <a:off x="3411320" y="2169756"/>
              <a:ext cx="80092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20</a:t>
              </a:r>
            </a:p>
          </p:txBody>
        </p:sp>
        <p:sp>
          <p:nvSpPr>
            <p:cNvPr id="79" name="مربع نص 78">
              <a:extLst>
                <a:ext uri="{FF2B5EF4-FFF2-40B4-BE49-F238E27FC236}">
                  <a16:creationId xmlns:a16="http://schemas.microsoft.com/office/drawing/2014/main" id="{1E603E52-1464-4000-B2BC-35A51C8C6EAF}"/>
                </a:ext>
              </a:extLst>
            </p:cNvPr>
            <p:cNvSpPr txBox="1"/>
            <p:nvPr/>
          </p:nvSpPr>
          <p:spPr>
            <a:xfrm rot="18391272">
              <a:off x="3792110" y="1551591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21</a:t>
              </a:r>
            </a:p>
          </p:txBody>
        </p:sp>
        <p:sp>
          <p:nvSpPr>
            <p:cNvPr id="80" name="مربع نص 79">
              <a:extLst>
                <a:ext uri="{FF2B5EF4-FFF2-40B4-BE49-F238E27FC236}">
                  <a16:creationId xmlns:a16="http://schemas.microsoft.com/office/drawing/2014/main" id="{5BB27CC0-26AE-48FE-9625-FCB66BA441B9}"/>
                </a:ext>
              </a:extLst>
            </p:cNvPr>
            <p:cNvSpPr txBox="1"/>
            <p:nvPr/>
          </p:nvSpPr>
          <p:spPr>
            <a:xfrm rot="19193761">
              <a:off x="4269188" y="1006235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22</a:t>
              </a:r>
            </a:p>
          </p:txBody>
        </p:sp>
        <p:sp>
          <p:nvSpPr>
            <p:cNvPr id="81" name="مربع نص 80">
              <a:extLst>
                <a:ext uri="{FF2B5EF4-FFF2-40B4-BE49-F238E27FC236}">
                  <a16:creationId xmlns:a16="http://schemas.microsoft.com/office/drawing/2014/main" id="{3234AB94-EDF0-4DC3-86C7-72E7D2A5C9C1}"/>
                </a:ext>
              </a:extLst>
            </p:cNvPr>
            <p:cNvSpPr txBox="1"/>
            <p:nvPr/>
          </p:nvSpPr>
          <p:spPr>
            <a:xfrm rot="20328341">
              <a:off x="4865340" y="649521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23</a:t>
              </a:r>
            </a:p>
          </p:txBody>
        </p:sp>
        <p:sp>
          <p:nvSpPr>
            <p:cNvPr id="82" name="مربع نص 81">
              <a:extLst>
                <a:ext uri="{FF2B5EF4-FFF2-40B4-BE49-F238E27FC236}">
                  <a16:creationId xmlns:a16="http://schemas.microsoft.com/office/drawing/2014/main" id="{C75C5F31-FF81-420E-B8C3-6726365F69EE}"/>
                </a:ext>
              </a:extLst>
            </p:cNvPr>
            <p:cNvSpPr txBox="1"/>
            <p:nvPr/>
          </p:nvSpPr>
          <p:spPr>
            <a:xfrm rot="21407663">
              <a:off x="5560316" y="529515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24</a:t>
              </a:r>
            </a:p>
          </p:txBody>
        </p:sp>
      </p:grpSp>
      <p:sp>
        <p:nvSpPr>
          <p:cNvPr id="86" name="سهم: لليمين 85">
            <a:extLst>
              <a:ext uri="{FF2B5EF4-FFF2-40B4-BE49-F238E27FC236}">
                <a16:creationId xmlns:a16="http://schemas.microsoft.com/office/drawing/2014/main" id="{1B9FF9B8-1856-4682-B12A-07420173FCA1}"/>
              </a:ext>
            </a:extLst>
          </p:cNvPr>
          <p:cNvSpPr/>
          <p:nvPr/>
        </p:nvSpPr>
        <p:spPr>
          <a:xfrm>
            <a:off x="1232317" y="2841641"/>
            <a:ext cx="1163168" cy="4770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85709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Tekhnologic"/>
          <p:cNvGrpSpPr/>
          <p:nvPr/>
        </p:nvGrpSpPr>
        <p:grpSpPr>
          <a:xfrm>
            <a:off x="11881" y="5798172"/>
            <a:ext cx="740634" cy="189000"/>
            <a:chOff x="1116340" y="5884097"/>
            <a:chExt cx="987511" cy="252000"/>
          </a:xfrm>
        </p:grpSpPr>
        <p:pic>
          <p:nvPicPr>
            <p:cNvPr id="27" name="Logo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340" y="5884097"/>
              <a:ext cx="252000" cy="252000"/>
            </a:xfrm>
            <a:prstGeom prst="rect">
              <a:avLst/>
            </a:prstGeom>
          </p:spPr>
        </p:pic>
        <p:sp>
          <p:nvSpPr>
            <p:cNvPr id="28" name="Text"/>
            <p:cNvSpPr/>
            <p:nvPr/>
          </p:nvSpPr>
          <p:spPr>
            <a:xfrm>
              <a:off x="1368608" y="5933153"/>
              <a:ext cx="735243" cy="15388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750" dirty="0">
                  <a:ln w="0"/>
                  <a:solidFill>
                    <a:srgbClr val="2C63A8"/>
                  </a:solidFill>
                  <a:latin typeface="Century Gothic" panose="020B0502020202020204" pitchFamily="34" charset="0"/>
                </a:rPr>
                <a:t>tekhnologic</a:t>
              </a:r>
            </a:p>
          </p:txBody>
        </p:sp>
      </p:grpSp>
      <p:sp>
        <p:nvSpPr>
          <p:cNvPr id="19" name="A"/>
          <p:cNvSpPr/>
          <p:nvPr/>
        </p:nvSpPr>
        <p:spPr>
          <a:xfrm>
            <a:off x="238905" y="2834127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183C5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9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" name="A_answer"/>
          <p:cNvSpPr/>
          <p:nvPr/>
        </p:nvSpPr>
        <p:spPr>
          <a:xfrm>
            <a:off x="1107255" y="2834128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183C5D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AE" sz="3300" dirty="0">
                <a:latin typeface="+mj-lt"/>
              </a:rPr>
              <a:t>2016 </a:t>
            </a:r>
            <a:endParaRPr lang="en-GB" sz="3300" dirty="0">
              <a:latin typeface="+mj-lt"/>
            </a:endParaRPr>
          </a:p>
        </p:txBody>
      </p:sp>
      <p:sp>
        <p:nvSpPr>
          <p:cNvPr id="21" name="B"/>
          <p:cNvSpPr/>
          <p:nvPr/>
        </p:nvSpPr>
        <p:spPr>
          <a:xfrm>
            <a:off x="4742318" y="2833094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183C5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9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6" name="B_answer"/>
          <p:cNvSpPr/>
          <p:nvPr/>
        </p:nvSpPr>
        <p:spPr>
          <a:xfrm>
            <a:off x="5610668" y="2834128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183C5D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AE" sz="3300" dirty="0">
                <a:latin typeface="+mj-lt"/>
              </a:rPr>
              <a:t>2018</a:t>
            </a:r>
            <a:endParaRPr lang="en-GB" sz="3300" dirty="0">
              <a:latin typeface="+mj-lt"/>
            </a:endParaRPr>
          </a:p>
        </p:txBody>
      </p:sp>
      <p:sp>
        <p:nvSpPr>
          <p:cNvPr id="20" name="C"/>
          <p:cNvSpPr/>
          <p:nvPr/>
        </p:nvSpPr>
        <p:spPr>
          <a:xfrm>
            <a:off x="2479514" y="4112616"/>
            <a:ext cx="868350" cy="108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183C5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95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" name="C_answer"/>
          <p:cNvSpPr/>
          <p:nvPr/>
        </p:nvSpPr>
        <p:spPr>
          <a:xfrm>
            <a:off x="3347864" y="4112616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183C5D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AE" sz="3300" dirty="0">
                <a:latin typeface="+mj-lt"/>
              </a:rPr>
              <a:t>2015 </a:t>
            </a:r>
            <a:endParaRPr lang="en-GB" sz="3300" dirty="0">
              <a:latin typeface="+mj-lt"/>
            </a:endParaRPr>
          </a:p>
        </p:txBody>
      </p:sp>
      <p:sp>
        <p:nvSpPr>
          <p:cNvPr id="12" name="Question box"/>
          <p:cNvSpPr/>
          <p:nvPr/>
        </p:nvSpPr>
        <p:spPr>
          <a:xfrm>
            <a:off x="237713" y="1086789"/>
            <a:ext cx="8640000" cy="1620000"/>
          </a:xfrm>
          <a:prstGeom prst="roundRect">
            <a:avLst/>
          </a:prstGeom>
          <a:solidFill>
            <a:srgbClr val="183C5D">
              <a:alpha val="75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AE" sz="3300" dirty="0">
                <a:latin typeface="+mj-lt"/>
              </a:rPr>
              <a:t>متى تم إعلان عام الابتكار </a:t>
            </a:r>
            <a:endParaRPr lang="en-GB" sz="3600" dirty="0">
              <a:latin typeface="+mj-lt"/>
            </a:endParaRPr>
          </a:p>
        </p:txBody>
      </p:sp>
      <p:sp>
        <p:nvSpPr>
          <p:cNvPr id="15" name="Score Button">
            <a:hlinkClick r:id="" action="ppaction://hlinkshowjump?jump=nextslide" tooltip="Next Question!" highlightClick="1">
              <a:snd r:embed="rId5" name="click.wav"/>
            </a:hlinkClick>
          </p:cNvPr>
          <p:cNvSpPr/>
          <p:nvPr/>
        </p:nvSpPr>
        <p:spPr>
          <a:xfrm>
            <a:off x="8337713" y="5393172"/>
            <a:ext cx="540000" cy="405000"/>
          </a:xfrm>
          <a:prstGeom prst="roundRect">
            <a:avLst/>
          </a:prstGeom>
          <a:solidFill>
            <a:schemeClr val="accent1">
              <a:lumMod val="50000"/>
              <a:alpha val="50000"/>
            </a:schemeClr>
          </a:solidFill>
          <a:ln w="762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&gt;</a:t>
            </a:r>
            <a:endParaRPr lang="en-GB" sz="330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823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/>
        </p:nvSpPr>
        <p:spPr>
          <a:xfrm>
            <a:off x="3937006" y="90474"/>
            <a:ext cx="4536504" cy="2145268"/>
          </a:xfrm>
          <a:prstGeom prst="wedgeRoundRectCallout">
            <a:avLst>
              <a:gd name="adj1" fmla="val -81039"/>
              <a:gd name="adj2" fmla="val 4507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نجمع الحروف التالية لنتعرف على خلق جميل في حياتنا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4608" y="20617"/>
            <a:ext cx="2452569" cy="2042382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7356972" y="1377446"/>
            <a:ext cx="16561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3800" b="1" dirty="0">
                <a:ln w="10160">
                  <a:solidFill>
                    <a:sysClr val="windowText" lastClr="000000"/>
                  </a:solidFill>
                  <a:prstDash val="solid"/>
                </a:ln>
              </a:rPr>
              <a:t>م</a:t>
            </a:r>
            <a:endParaRPr lang="en-US" sz="13800" b="1" dirty="0">
              <a:ln w="10160">
                <a:solidFill>
                  <a:sysClr val="windowText" lastClr="000000"/>
                </a:solidFill>
                <a:prstDash val="solid"/>
              </a:ln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3216512" y="1907100"/>
            <a:ext cx="16561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3800" b="1" dirty="0">
                <a:ln w="10160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و</a:t>
            </a:r>
            <a:endParaRPr lang="en-US" sz="13800" b="1" dirty="0">
              <a:ln w="10160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4337476" y="2695755"/>
            <a:ext cx="16561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3800" b="1" dirty="0">
                <a:ln w="1016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ؤ</a:t>
            </a:r>
            <a:endParaRPr lang="en-US" sz="13800" b="1" dirty="0">
              <a:ln w="10160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1053725" y="1689644"/>
            <a:ext cx="16561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3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  <a:t>ي</a:t>
            </a:r>
            <a:endParaRPr lang="en-US" sz="13800" b="1" dirty="0">
              <a:ln w="10160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5866786" y="2235741"/>
            <a:ext cx="16561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3800" b="1" dirty="0">
                <a:ln w="10160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</a:rPr>
              <a:t>س</a:t>
            </a:r>
            <a:endParaRPr lang="en-US" sz="13800" b="1" dirty="0">
              <a:ln w="10160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-218643" y="2138993"/>
            <a:ext cx="16561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38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ة</a:t>
            </a:r>
            <a:endParaRPr lang="en-US" sz="13800" b="1" dirty="0">
              <a:ln w="1016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2061203" y="2695754"/>
            <a:ext cx="16561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3800" b="1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</a:rPr>
              <a:t>ل</a:t>
            </a:r>
            <a:endParaRPr lang="en-US" sz="13800" b="1" dirty="0">
              <a:ln w="10160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14" name="Flowchart: Multidocument 13">
            <a:extLst>
              <a:ext uri="{FF2B5EF4-FFF2-40B4-BE49-F238E27FC236}">
                <a16:creationId xmlns:a16="http://schemas.microsoft.com/office/drawing/2014/main" id="{5B290FC1-3FBE-4CDA-8408-09360E23C175}"/>
              </a:ext>
            </a:extLst>
          </p:cNvPr>
          <p:cNvSpPr/>
          <p:nvPr/>
        </p:nvSpPr>
        <p:spPr>
          <a:xfrm>
            <a:off x="251520" y="4804333"/>
            <a:ext cx="8761635" cy="1863873"/>
          </a:xfrm>
          <a:prstGeom prst="flowChartMultidocumen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rgbClr val="0070C0"/>
                </a:solidFill>
              </a:rPr>
              <a:t>المسؤولية</a:t>
            </a:r>
            <a:r>
              <a:rPr lang="ar-AE" sz="4400" b="1" dirty="0">
                <a:solidFill>
                  <a:srgbClr val="0070C0"/>
                </a:solidFill>
              </a:rPr>
              <a:t> </a:t>
            </a:r>
            <a:r>
              <a:rPr lang="ar-AE" sz="3200" b="1" dirty="0">
                <a:solidFill>
                  <a:srgbClr val="C00000"/>
                </a:solidFill>
              </a:rPr>
              <a:t>وهي إلتزام الشخص بما يصدر عنه من أقوال وأفعال 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99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898951CD-BC1B-462B-865D-0EED12C730B4}"/>
              </a:ext>
            </a:extLst>
          </p:cNvPr>
          <p:cNvSpPr txBox="1"/>
          <p:nvPr/>
        </p:nvSpPr>
        <p:spPr>
          <a:xfrm>
            <a:off x="1907704" y="1844824"/>
            <a:ext cx="532859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dirty="0"/>
              <a:t>نشاط 1 </a:t>
            </a:r>
          </a:p>
          <a:p>
            <a:pPr algn="ctr"/>
            <a:endParaRPr lang="ar-AE" sz="4400" dirty="0"/>
          </a:p>
          <a:p>
            <a:pPr algn="ctr"/>
            <a:r>
              <a:rPr lang="en-US" sz="9600" dirty="0">
                <a:solidFill>
                  <a:srgbClr val="FF0000"/>
                </a:solidFill>
              </a:rPr>
              <a:t>LMS</a:t>
            </a:r>
          </a:p>
        </p:txBody>
      </p:sp>
    </p:spTree>
    <p:extLst>
      <p:ext uri="{BB962C8B-B14F-4D97-AF65-F5344CB8AC3E}">
        <p14:creationId xmlns:p14="http://schemas.microsoft.com/office/powerpoint/2010/main" val="32107557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13368" y="219118"/>
            <a:ext cx="2723823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ar-AE" sz="4400" b="1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أنواع المسؤولية</a:t>
            </a:r>
          </a:p>
        </p:txBody>
      </p:sp>
      <p:sp>
        <p:nvSpPr>
          <p:cNvPr id="4" name="Oval 3"/>
          <p:cNvSpPr/>
          <p:nvPr/>
        </p:nvSpPr>
        <p:spPr>
          <a:xfrm>
            <a:off x="3602735" y="1424032"/>
            <a:ext cx="1935832" cy="129614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الاجتماعية</a:t>
            </a:r>
          </a:p>
        </p:txBody>
      </p:sp>
      <p:sp>
        <p:nvSpPr>
          <p:cNvPr id="5" name="Oval 4"/>
          <p:cNvSpPr/>
          <p:nvPr/>
        </p:nvSpPr>
        <p:spPr>
          <a:xfrm>
            <a:off x="6630547" y="1463546"/>
            <a:ext cx="1935832" cy="129614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الدينية</a:t>
            </a:r>
          </a:p>
        </p:txBody>
      </p:sp>
      <p:sp>
        <p:nvSpPr>
          <p:cNvPr id="6" name="Oval 5"/>
          <p:cNvSpPr/>
          <p:nvPr/>
        </p:nvSpPr>
        <p:spPr>
          <a:xfrm>
            <a:off x="548106" y="1445182"/>
            <a:ext cx="1935832" cy="129614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الأخلاقية</a:t>
            </a:r>
          </a:p>
        </p:txBody>
      </p:sp>
      <p:pic>
        <p:nvPicPr>
          <p:cNvPr id="12290" name="Picture 2" descr="ÙØªÙØ¬Ø© Ø¨Ø­Ø« Ø§ÙØµÙØ± Ø¹Ù Ø§ÙØµÙØ§Ø© Ø±Ø³ÙÙ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753" y="2996952"/>
            <a:ext cx="2661421" cy="24539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ÙØªÙØ¬Ø© Ø¨Ø­Ø« Ø§ÙØµÙØ± Ø¹Ù Ø§ÙØ§ÙØªØ²Ø§Ù Ø¨Ø§ÙÙÙØ§ÙÙÙ Ø±Ø³ÙÙ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643" y="3024047"/>
            <a:ext cx="2661420" cy="24268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ÙØªÙØ¬Ø© Ø¨Ø­Ø« Ø§ÙØµÙØ± Ø¹Ù ØªØ­ÙÙ Ø§ÙÙØ³Ø¤ÙÙÙØ© ÙÙ Ø§ÙØ§ÙÙØ§Ù ÙØ§ÙØ§ÙØ¹Ø§Ù Ø±Ø³ÙÙ ÙØªØ­Ø±ÙØ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24047"/>
            <a:ext cx="2661420" cy="24268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432016" y="5616033"/>
            <a:ext cx="2332894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AE" sz="2400" b="1" dirty="0">
                <a:latin typeface="Sakkal Majalla" pitchFamily="2" charset="-78"/>
                <a:cs typeface="Sakkal Majalla" pitchFamily="2" charset="-78"/>
              </a:rPr>
              <a:t>أداء العبادات كالصلاة </a:t>
            </a:r>
          </a:p>
          <a:p>
            <a:pPr algn="ctr"/>
            <a:r>
              <a:rPr lang="ar-AE" sz="2400" b="1" dirty="0">
                <a:latin typeface="Sakkal Majalla" pitchFamily="2" charset="-78"/>
                <a:cs typeface="Sakkal Majalla" pitchFamily="2" charset="-78"/>
              </a:rPr>
              <a:t>والصوم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47864" y="5594657"/>
            <a:ext cx="2395332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AE" sz="2400" b="1" dirty="0">
                <a:latin typeface="Sakkal Majalla" pitchFamily="2" charset="-78"/>
                <a:cs typeface="Sakkal Majalla" pitchFamily="2" charset="-78"/>
              </a:rPr>
              <a:t>الالتزام بقوانين مجتمعنا وتقاليدنا الأصيلة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1520" y="5594656"/>
            <a:ext cx="2517404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AE" sz="2400" b="1" dirty="0">
                <a:latin typeface="Sakkal Majalla" pitchFamily="2" charset="-78"/>
                <a:cs typeface="Sakkal Majalla" pitchFamily="2" charset="-78"/>
              </a:rPr>
              <a:t>تحمل الفرد كل مايصدر عنه من تصرفات  وأفعال</a:t>
            </a:r>
          </a:p>
        </p:txBody>
      </p:sp>
    </p:spTree>
    <p:extLst>
      <p:ext uri="{BB962C8B-B14F-4D97-AF65-F5344CB8AC3E}">
        <p14:creationId xmlns:p14="http://schemas.microsoft.com/office/powerpoint/2010/main" val="115047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0393"/>
          <a:stretch/>
        </p:blipFill>
        <p:spPr>
          <a:xfrm>
            <a:off x="3755395" y="1082884"/>
            <a:ext cx="1944216" cy="45482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13041" y="320648"/>
            <a:ext cx="1387205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ar-AE" sz="3600" b="1" dirty="0">
                <a:latin typeface="Sakkal Majalla" pitchFamily="2" charset="-78"/>
                <a:cs typeface="Sakkal Majalla" pitchFamily="2" charset="-78"/>
              </a:rPr>
              <a:t>الدولة</a:t>
            </a:r>
          </a:p>
        </p:txBody>
      </p:sp>
      <p:sp>
        <p:nvSpPr>
          <p:cNvPr id="4" name="Rectangle 3"/>
          <p:cNvSpPr/>
          <p:nvPr/>
        </p:nvSpPr>
        <p:spPr>
          <a:xfrm>
            <a:off x="502302" y="320648"/>
            <a:ext cx="1470291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ar-AE" sz="3600" b="1" dirty="0">
                <a:latin typeface="Sakkal Majalla" pitchFamily="2" charset="-78"/>
                <a:cs typeface="Sakkal Majalla" pitchFamily="2" charset="-78"/>
              </a:rPr>
              <a:t>الأسرة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1870" y="5805312"/>
            <a:ext cx="1551763" cy="70788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AE" sz="4000" b="1" dirty="0">
                <a:latin typeface="Sakkal Majalla" pitchFamily="2" charset="-78"/>
                <a:cs typeface="Sakkal Majalla" pitchFamily="2" charset="-78"/>
              </a:rPr>
              <a:t>الفرد</a:t>
            </a:r>
          </a:p>
        </p:txBody>
      </p:sp>
      <p:sp>
        <p:nvSpPr>
          <p:cNvPr id="6" name="Rectangle 5"/>
          <p:cNvSpPr/>
          <p:nvPr/>
        </p:nvSpPr>
        <p:spPr>
          <a:xfrm>
            <a:off x="3304456" y="280691"/>
            <a:ext cx="2776722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ar-AE" sz="3600" b="1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حقوق توفرها للفرد</a:t>
            </a:r>
          </a:p>
        </p:txBody>
      </p:sp>
      <p:sp>
        <p:nvSpPr>
          <p:cNvPr id="7" name="Right Arrow 6"/>
          <p:cNvSpPr/>
          <p:nvPr/>
        </p:nvSpPr>
        <p:spPr>
          <a:xfrm>
            <a:off x="6173274" y="406992"/>
            <a:ext cx="1147671" cy="393727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8" name="Right Arrow 7"/>
          <p:cNvSpPr/>
          <p:nvPr/>
        </p:nvSpPr>
        <p:spPr>
          <a:xfrm flipH="1">
            <a:off x="2064689" y="415872"/>
            <a:ext cx="1147671" cy="393727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15362" name="Picture 2" descr="ÙØªÙØ¬Ø© Ø¨Ø­Ø« Ø§ÙØµÙØ± Ø¹Ù Ø¹ÙÙ Ø¯ÙÙØ© Ø§ÙØ§ÙØ§Ø±Ø§Øª"/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700" y="1043148"/>
            <a:ext cx="2590060" cy="174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ØµÙØ±Ø© Ø°Ø§Øª ØµÙØ©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" t="4037" r="4290" b="4022"/>
          <a:stretch/>
        </p:blipFill>
        <p:spPr bwMode="auto">
          <a:xfrm>
            <a:off x="423169" y="1025799"/>
            <a:ext cx="2168167" cy="1602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 10"/>
          <p:cNvSpPr/>
          <p:nvPr/>
        </p:nvSpPr>
        <p:spPr>
          <a:xfrm>
            <a:off x="6904066" y="2824389"/>
            <a:ext cx="1766189" cy="64633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AE" sz="36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الصحة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03788" y="3843723"/>
            <a:ext cx="1766468" cy="64633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AE" sz="36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التعليم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03788" y="4958976"/>
            <a:ext cx="1766467" cy="64633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AE" sz="36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الأمن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6237" y="2873979"/>
            <a:ext cx="2578859" cy="64633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AE" sz="36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الرعاية والتربية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92964" y="4736385"/>
            <a:ext cx="1935037" cy="64633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AE" sz="36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الملابس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06237" y="5795797"/>
            <a:ext cx="2432287" cy="64633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AE" sz="36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المسكن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768F7A-AD36-46B2-B73C-762D14C8752A}"/>
              </a:ext>
            </a:extLst>
          </p:cNvPr>
          <p:cNvSpPr/>
          <p:nvPr/>
        </p:nvSpPr>
        <p:spPr>
          <a:xfrm>
            <a:off x="6758989" y="5891021"/>
            <a:ext cx="1935037" cy="64633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AE" sz="36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المسكن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252BA3-5F81-450A-9469-88DD5550C3E1}"/>
              </a:ext>
            </a:extLst>
          </p:cNvPr>
          <p:cNvSpPr/>
          <p:nvPr/>
        </p:nvSpPr>
        <p:spPr>
          <a:xfrm>
            <a:off x="502302" y="3799887"/>
            <a:ext cx="1935037" cy="64633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AE" sz="36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الغذاء</a:t>
            </a:r>
          </a:p>
        </p:txBody>
      </p:sp>
    </p:spTree>
    <p:extLst>
      <p:ext uri="{BB962C8B-B14F-4D97-AF65-F5344CB8AC3E}">
        <p14:creationId xmlns:p14="http://schemas.microsoft.com/office/powerpoint/2010/main" val="212605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مجموعة 82">
            <a:extLst>
              <a:ext uri="{FF2B5EF4-FFF2-40B4-BE49-F238E27FC236}">
                <a16:creationId xmlns:a16="http://schemas.microsoft.com/office/drawing/2014/main" id="{DAECC714-C3A8-4BC8-A8F3-B37742F5C594}"/>
              </a:ext>
            </a:extLst>
          </p:cNvPr>
          <p:cNvGrpSpPr/>
          <p:nvPr/>
        </p:nvGrpSpPr>
        <p:grpSpPr>
          <a:xfrm>
            <a:off x="1121031" y="1029322"/>
            <a:ext cx="7215935" cy="4799357"/>
            <a:chOff x="1494707" y="229428"/>
            <a:chExt cx="9621247" cy="6399143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ED497506-E520-4677-A588-5885159E087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494707" y="229428"/>
              <a:ext cx="9621247" cy="6399143"/>
              <a:chOff x="1278" y="456"/>
              <a:chExt cx="5124" cy="3408"/>
            </a:xfrm>
          </p:grpSpPr>
          <p:sp>
            <p:nvSpPr>
              <p:cNvPr id="9" name="utoShape 3">
                <a:extLst>
                  <a:ext uri="{FF2B5EF4-FFF2-40B4-BE49-F238E27FC236}">
                    <a16:creationId xmlns:a16="http://schemas.microsoft.com/office/drawing/2014/main" id="{B14A31BA-DD3D-475F-B0FE-E21AC6189892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278" y="456"/>
                <a:ext cx="5124" cy="34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FB8C3D1B-AF1B-4E77-AA15-6EF73C64AA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539"/>
                <a:ext cx="420" cy="1621"/>
              </a:xfrm>
              <a:custGeom>
                <a:avLst/>
                <a:gdLst>
                  <a:gd name="T0" fmla="*/ 0 w 1118"/>
                  <a:gd name="T1" fmla="*/ 0 h 4316"/>
                  <a:gd name="T2" fmla="*/ 1118 w 1118"/>
                  <a:gd name="T3" fmla="*/ 147 h 4316"/>
                  <a:gd name="T4" fmla="*/ 0 w 1118"/>
                  <a:gd name="T5" fmla="*/ 4316 h 4316"/>
                  <a:gd name="T6" fmla="*/ 0 w 1118"/>
                  <a:gd name="T7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18" h="4316">
                    <a:moveTo>
                      <a:pt x="0" y="0"/>
                    </a:moveTo>
                    <a:cubicBezTo>
                      <a:pt x="378" y="0"/>
                      <a:pt x="753" y="49"/>
                      <a:pt x="1118" y="147"/>
                    </a:cubicBezTo>
                    <a:lnTo>
                      <a:pt x="0" y="43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472C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1E7EF696-B959-4A98-A147-BA2035A1E1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594"/>
                <a:ext cx="811" cy="1566"/>
              </a:xfrm>
              <a:custGeom>
                <a:avLst/>
                <a:gdLst>
                  <a:gd name="T0" fmla="*/ 1118 w 2159"/>
                  <a:gd name="T1" fmla="*/ 0 h 4169"/>
                  <a:gd name="T2" fmla="*/ 2159 w 2159"/>
                  <a:gd name="T3" fmla="*/ 431 h 4169"/>
                  <a:gd name="T4" fmla="*/ 0 w 2159"/>
                  <a:gd name="T5" fmla="*/ 4169 h 4169"/>
                  <a:gd name="T6" fmla="*/ 1118 w 2159"/>
                  <a:gd name="T7" fmla="*/ 0 h 4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59" h="4169">
                    <a:moveTo>
                      <a:pt x="1118" y="0"/>
                    </a:moveTo>
                    <a:cubicBezTo>
                      <a:pt x="1482" y="98"/>
                      <a:pt x="1832" y="243"/>
                      <a:pt x="2159" y="431"/>
                    </a:cubicBezTo>
                    <a:lnTo>
                      <a:pt x="0" y="4169"/>
                    </a:lnTo>
                    <a:lnTo>
                      <a:pt x="1118" y="0"/>
                    </a:lnTo>
                    <a:close/>
                  </a:path>
                </a:pathLst>
              </a:custGeom>
              <a:solidFill>
                <a:srgbClr val="ED7D3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F6463A0C-9127-45EF-9CA2-4923D171CC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756"/>
                <a:ext cx="1146" cy="1404"/>
              </a:xfrm>
              <a:custGeom>
                <a:avLst/>
                <a:gdLst>
                  <a:gd name="T0" fmla="*/ 2159 w 3053"/>
                  <a:gd name="T1" fmla="*/ 0 h 3738"/>
                  <a:gd name="T2" fmla="*/ 3053 w 3053"/>
                  <a:gd name="T3" fmla="*/ 686 h 3738"/>
                  <a:gd name="T4" fmla="*/ 0 w 3053"/>
                  <a:gd name="T5" fmla="*/ 3738 h 3738"/>
                  <a:gd name="T6" fmla="*/ 2159 w 3053"/>
                  <a:gd name="T7" fmla="*/ 0 h 3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53" h="3738">
                    <a:moveTo>
                      <a:pt x="2159" y="0"/>
                    </a:moveTo>
                    <a:cubicBezTo>
                      <a:pt x="2485" y="189"/>
                      <a:pt x="2786" y="420"/>
                      <a:pt x="3053" y="686"/>
                    </a:cubicBezTo>
                    <a:lnTo>
                      <a:pt x="0" y="3738"/>
                    </a:lnTo>
                    <a:lnTo>
                      <a:pt x="2159" y="0"/>
                    </a:lnTo>
                    <a:close/>
                  </a:path>
                </a:pathLst>
              </a:custGeom>
              <a:solidFill>
                <a:srgbClr val="A5A5A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2ABE3613-A42F-4715-81E9-C55DCEDBAE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1014"/>
                <a:ext cx="1404" cy="1146"/>
              </a:xfrm>
              <a:custGeom>
                <a:avLst/>
                <a:gdLst>
                  <a:gd name="T0" fmla="*/ 3053 w 3739"/>
                  <a:gd name="T1" fmla="*/ 0 h 3052"/>
                  <a:gd name="T2" fmla="*/ 3739 w 3739"/>
                  <a:gd name="T3" fmla="*/ 894 h 3052"/>
                  <a:gd name="T4" fmla="*/ 0 w 3739"/>
                  <a:gd name="T5" fmla="*/ 3052 h 3052"/>
                  <a:gd name="T6" fmla="*/ 3053 w 3739"/>
                  <a:gd name="T7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39" h="3052">
                    <a:moveTo>
                      <a:pt x="3053" y="0"/>
                    </a:moveTo>
                    <a:cubicBezTo>
                      <a:pt x="3319" y="267"/>
                      <a:pt x="3550" y="568"/>
                      <a:pt x="3739" y="894"/>
                    </a:cubicBezTo>
                    <a:lnTo>
                      <a:pt x="0" y="3052"/>
                    </a:lnTo>
                    <a:lnTo>
                      <a:pt x="3053" y="0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1E5D80C2-B899-4144-B0AD-FC35BDFE6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1349"/>
                <a:ext cx="1566" cy="811"/>
              </a:xfrm>
              <a:custGeom>
                <a:avLst/>
                <a:gdLst>
                  <a:gd name="T0" fmla="*/ 3739 w 4170"/>
                  <a:gd name="T1" fmla="*/ 0 h 2158"/>
                  <a:gd name="T2" fmla="*/ 4170 w 4170"/>
                  <a:gd name="T3" fmla="*/ 1041 h 2158"/>
                  <a:gd name="T4" fmla="*/ 0 w 4170"/>
                  <a:gd name="T5" fmla="*/ 2158 h 2158"/>
                  <a:gd name="T6" fmla="*/ 3739 w 4170"/>
                  <a:gd name="T7" fmla="*/ 0 h 2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70" h="2158">
                    <a:moveTo>
                      <a:pt x="3739" y="0"/>
                    </a:moveTo>
                    <a:cubicBezTo>
                      <a:pt x="3927" y="327"/>
                      <a:pt x="4072" y="677"/>
                      <a:pt x="4170" y="1041"/>
                    </a:cubicBezTo>
                    <a:lnTo>
                      <a:pt x="0" y="2158"/>
                    </a:lnTo>
                    <a:lnTo>
                      <a:pt x="3739" y="0"/>
                    </a:lnTo>
                    <a:close/>
                  </a:path>
                </a:pathLst>
              </a:custGeom>
              <a:solidFill>
                <a:srgbClr val="5B9BD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" name="Freeform 15">
                <a:extLst>
                  <a:ext uri="{FF2B5EF4-FFF2-40B4-BE49-F238E27FC236}">
                    <a16:creationId xmlns:a16="http://schemas.microsoft.com/office/drawing/2014/main" id="{DAD7CD4F-86B6-4278-A51A-517E6A2B5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1740"/>
                <a:ext cx="1621" cy="420"/>
              </a:xfrm>
              <a:custGeom>
                <a:avLst/>
                <a:gdLst>
                  <a:gd name="T0" fmla="*/ 4170 w 4317"/>
                  <a:gd name="T1" fmla="*/ 0 h 1117"/>
                  <a:gd name="T2" fmla="*/ 4317 w 4317"/>
                  <a:gd name="T3" fmla="*/ 1117 h 1117"/>
                  <a:gd name="T4" fmla="*/ 0 w 4317"/>
                  <a:gd name="T5" fmla="*/ 1117 h 1117"/>
                  <a:gd name="T6" fmla="*/ 4170 w 4317"/>
                  <a:gd name="T7" fmla="*/ 0 h 1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17" h="1117">
                    <a:moveTo>
                      <a:pt x="4170" y="0"/>
                    </a:moveTo>
                    <a:cubicBezTo>
                      <a:pt x="4267" y="365"/>
                      <a:pt x="4317" y="740"/>
                      <a:pt x="4317" y="1117"/>
                    </a:cubicBezTo>
                    <a:lnTo>
                      <a:pt x="0" y="1117"/>
                    </a:lnTo>
                    <a:lnTo>
                      <a:pt x="4170" y="0"/>
                    </a:lnTo>
                    <a:close/>
                  </a:path>
                </a:pathLst>
              </a:custGeom>
              <a:solidFill>
                <a:srgbClr val="70AD4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" name="Freeform 17">
                <a:extLst>
                  <a:ext uri="{FF2B5EF4-FFF2-40B4-BE49-F238E27FC236}">
                    <a16:creationId xmlns:a16="http://schemas.microsoft.com/office/drawing/2014/main" id="{48D21F69-F6BF-45C7-9580-7DC10FAAA0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1621" cy="420"/>
              </a:xfrm>
              <a:custGeom>
                <a:avLst/>
                <a:gdLst>
                  <a:gd name="T0" fmla="*/ 4317 w 4317"/>
                  <a:gd name="T1" fmla="*/ 0 h 1118"/>
                  <a:gd name="T2" fmla="*/ 4170 w 4317"/>
                  <a:gd name="T3" fmla="*/ 1118 h 1118"/>
                  <a:gd name="T4" fmla="*/ 0 w 4317"/>
                  <a:gd name="T5" fmla="*/ 0 h 1118"/>
                  <a:gd name="T6" fmla="*/ 4317 w 4317"/>
                  <a:gd name="T7" fmla="*/ 0 h 1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17" h="1118">
                    <a:moveTo>
                      <a:pt x="4317" y="0"/>
                    </a:moveTo>
                    <a:cubicBezTo>
                      <a:pt x="4317" y="378"/>
                      <a:pt x="4267" y="753"/>
                      <a:pt x="4170" y="1118"/>
                    </a:cubicBezTo>
                    <a:lnTo>
                      <a:pt x="0" y="0"/>
                    </a:lnTo>
                    <a:lnTo>
                      <a:pt x="4317" y="0"/>
                    </a:lnTo>
                    <a:close/>
                  </a:path>
                </a:pathLst>
              </a:custGeom>
              <a:solidFill>
                <a:srgbClr val="2644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" name="Freeform 19">
                <a:extLst>
                  <a:ext uri="{FF2B5EF4-FFF2-40B4-BE49-F238E27FC236}">
                    <a16:creationId xmlns:a16="http://schemas.microsoft.com/office/drawing/2014/main" id="{617BA918-0D3C-4245-B471-EF7F897529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1566" cy="811"/>
              </a:xfrm>
              <a:custGeom>
                <a:avLst/>
                <a:gdLst>
                  <a:gd name="T0" fmla="*/ 4170 w 4170"/>
                  <a:gd name="T1" fmla="*/ 1118 h 2159"/>
                  <a:gd name="T2" fmla="*/ 3739 w 4170"/>
                  <a:gd name="T3" fmla="*/ 2159 h 2159"/>
                  <a:gd name="T4" fmla="*/ 0 w 4170"/>
                  <a:gd name="T5" fmla="*/ 0 h 2159"/>
                  <a:gd name="T6" fmla="*/ 4170 w 4170"/>
                  <a:gd name="T7" fmla="*/ 1118 h 2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70" h="2159">
                    <a:moveTo>
                      <a:pt x="4170" y="1118"/>
                    </a:moveTo>
                    <a:cubicBezTo>
                      <a:pt x="4072" y="1482"/>
                      <a:pt x="3927" y="1832"/>
                      <a:pt x="3739" y="2159"/>
                    </a:cubicBezTo>
                    <a:lnTo>
                      <a:pt x="0" y="0"/>
                    </a:lnTo>
                    <a:lnTo>
                      <a:pt x="4170" y="1118"/>
                    </a:lnTo>
                    <a:close/>
                  </a:path>
                </a:pathLst>
              </a:custGeom>
              <a:solidFill>
                <a:srgbClr val="9E480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" name="Freeform 21">
                <a:extLst>
                  <a:ext uri="{FF2B5EF4-FFF2-40B4-BE49-F238E27FC236}">
                    <a16:creationId xmlns:a16="http://schemas.microsoft.com/office/drawing/2014/main" id="{BF609EEE-E324-4639-BD11-37960FA395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1404" cy="1147"/>
              </a:xfrm>
              <a:custGeom>
                <a:avLst/>
                <a:gdLst>
                  <a:gd name="T0" fmla="*/ 3739 w 3739"/>
                  <a:gd name="T1" fmla="*/ 2159 h 3053"/>
                  <a:gd name="T2" fmla="*/ 3053 w 3739"/>
                  <a:gd name="T3" fmla="*/ 3053 h 3053"/>
                  <a:gd name="T4" fmla="*/ 0 w 3739"/>
                  <a:gd name="T5" fmla="*/ 0 h 3053"/>
                  <a:gd name="T6" fmla="*/ 3739 w 3739"/>
                  <a:gd name="T7" fmla="*/ 2159 h 30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39" h="3053">
                    <a:moveTo>
                      <a:pt x="3739" y="2159"/>
                    </a:moveTo>
                    <a:cubicBezTo>
                      <a:pt x="3550" y="2485"/>
                      <a:pt x="3319" y="2786"/>
                      <a:pt x="3053" y="3053"/>
                    </a:cubicBezTo>
                    <a:lnTo>
                      <a:pt x="0" y="0"/>
                    </a:lnTo>
                    <a:lnTo>
                      <a:pt x="3739" y="2159"/>
                    </a:lnTo>
                    <a:close/>
                  </a:path>
                </a:pathLst>
              </a:custGeom>
              <a:solidFill>
                <a:srgbClr val="63636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8" name="Freeform 23">
                <a:extLst>
                  <a:ext uri="{FF2B5EF4-FFF2-40B4-BE49-F238E27FC236}">
                    <a16:creationId xmlns:a16="http://schemas.microsoft.com/office/drawing/2014/main" id="{31EA81DD-813F-49D7-BC2F-8D07501D55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1146" cy="1405"/>
              </a:xfrm>
              <a:custGeom>
                <a:avLst/>
                <a:gdLst>
                  <a:gd name="T0" fmla="*/ 3053 w 3053"/>
                  <a:gd name="T1" fmla="*/ 3053 h 3739"/>
                  <a:gd name="T2" fmla="*/ 2159 w 3053"/>
                  <a:gd name="T3" fmla="*/ 3739 h 3739"/>
                  <a:gd name="T4" fmla="*/ 0 w 3053"/>
                  <a:gd name="T5" fmla="*/ 0 h 3739"/>
                  <a:gd name="T6" fmla="*/ 3053 w 3053"/>
                  <a:gd name="T7" fmla="*/ 3053 h 3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53" h="3739">
                    <a:moveTo>
                      <a:pt x="3053" y="3053"/>
                    </a:moveTo>
                    <a:cubicBezTo>
                      <a:pt x="2786" y="3319"/>
                      <a:pt x="2485" y="3550"/>
                      <a:pt x="2159" y="3739"/>
                    </a:cubicBezTo>
                    <a:lnTo>
                      <a:pt x="0" y="0"/>
                    </a:lnTo>
                    <a:lnTo>
                      <a:pt x="3053" y="3053"/>
                    </a:lnTo>
                    <a:close/>
                  </a:path>
                </a:pathLst>
              </a:custGeom>
              <a:solidFill>
                <a:srgbClr val="9973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0" name="Freeform 25">
                <a:extLst>
                  <a:ext uri="{FF2B5EF4-FFF2-40B4-BE49-F238E27FC236}">
                    <a16:creationId xmlns:a16="http://schemas.microsoft.com/office/drawing/2014/main" id="{6B49F554-3889-4F76-AB2E-25E8FFEC43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811" cy="1567"/>
              </a:xfrm>
              <a:custGeom>
                <a:avLst/>
                <a:gdLst>
                  <a:gd name="T0" fmla="*/ 2159 w 2159"/>
                  <a:gd name="T1" fmla="*/ 3739 h 4170"/>
                  <a:gd name="T2" fmla="*/ 1118 w 2159"/>
                  <a:gd name="T3" fmla="*/ 4170 h 4170"/>
                  <a:gd name="T4" fmla="*/ 0 w 2159"/>
                  <a:gd name="T5" fmla="*/ 0 h 4170"/>
                  <a:gd name="T6" fmla="*/ 2159 w 2159"/>
                  <a:gd name="T7" fmla="*/ 3739 h 4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59" h="4170">
                    <a:moveTo>
                      <a:pt x="2159" y="3739"/>
                    </a:moveTo>
                    <a:cubicBezTo>
                      <a:pt x="1832" y="3927"/>
                      <a:pt x="1482" y="4072"/>
                      <a:pt x="1118" y="4170"/>
                    </a:cubicBezTo>
                    <a:lnTo>
                      <a:pt x="0" y="0"/>
                    </a:lnTo>
                    <a:lnTo>
                      <a:pt x="2159" y="3739"/>
                    </a:lnTo>
                    <a:close/>
                  </a:path>
                </a:pathLst>
              </a:custGeom>
              <a:solidFill>
                <a:srgbClr val="255E9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2" name="Freeform 27">
                <a:extLst>
                  <a:ext uri="{FF2B5EF4-FFF2-40B4-BE49-F238E27FC236}">
                    <a16:creationId xmlns:a16="http://schemas.microsoft.com/office/drawing/2014/main" id="{575DE990-5217-4421-A21E-B26188005B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420" cy="1622"/>
              </a:xfrm>
              <a:custGeom>
                <a:avLst/>
                <a:gdLst>
                  <a:gd name="T0" fmla="*/ 1118 w 1118"/>
                  <a:gd name="T1" fmla="*/ 4170 h 4317"/>
                  <a:gd name="T2" fmla="*/ 0 w 1118"/>
                  <a:gd name="T3" fmla="*/ 4317 h 4317"/>
                  <a:gd name="T4" fmla="*/ 0 w 1118"/>
                  <a:gd name="T5" fmla="*/ 0 h 4317"/>
                  <a:gd name="T6" fmla="*/ 1118 w 1118"/>
                  <a:gd name="T7" fmla="*/ 4170 h 4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18" h="4317">
                    <a:moveTo>
                      <a:pt x="1118" y="4170"/>
                    </a:moveTo>
                    <a:cubicBezTo>
                      <a:pt x="753" y="4267"/>
                      <a:pt x="378" y="4317"/>
                      <a:pt x="0" y="4317"/>
                    </a:cubicBezTo>
                    <a:lnTo>
                      <a:pt x="0" y="0"/>
                    </a:lnTo>
                    <a:lnTo>
                      <a:pt x="1118" y="4170"/>
                    </a:lnTo>
                    <a:close/>
                  </a:path>
                </a:pathLst>
              </a:custGeom>
              <a:solidFill>
                <a:srgbClr val="43682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4" name="Freeform 29">
                <a:extLst>
                  <a:ext uri="{FF2B5EF4-FFF2-40B4-BE49-F238E27FC236}">
                    <a16:creationId xmlns:a16="http://schemas.microsoft.com/office/drawing/2014/main" id="{A0E5A3E6-7FD6-46CC-873A-75409F5048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1" y="2160"/>
                <a:ext cx="419" cy="1622"/>
              </a:xfrm>
              <a:custGeom>
                <a:avLst/>
                <a:gdLst>
                  <a:gd name="T0" fmla="*/ 1117 w 1117"/>
                  <a:gd name="T1" fmla="*/ 4317 h 4317"/>
                  <a:gd name="T2" fmla="*/ 0 w 1117"/>
                  <a:gd name="T3" fmla="*/ 4170 h 4317"/>
                  <a:gd name="T4" fmla="*/ 1117 w 1117"/>
                  <a:gd name="T5" fmla="*/ 0 h 4317"/>
                  <a:gd name="T6" fmla="*/ 1117 w 1117"/>
                  <a:gd name="T7" fmla="*/ 4317 h 4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17" h="4317">
                    <a:moveTo>
                      <a:pt x="1117" y="4317"/>
                    </a:moveTo>
                    <a:cubicBezTo>
                      <a:pt x="740" y="4317"/>
                      <a:pt x="365" y="4267"/>
                      <a:pt x="0" y="4170"/>
                    </a:cubicBezTo>
                    <a:lnTo>
                      <a:pt x="1117" y="0"/>
                    </a:lnTo>
                    <a:lnTo>
                      <a:pt x="1117" y="4317"/>
                    </a:lnTo>
                    <a:close/>
                  </a:path>
                </a:pathLst>
              </a:custGeom>
              <a:solidFill>
                <a:srgbClr val="698E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6" name="Freeform 31">
                <a:extLst>
                  <a:ext uri="{FF2B5EF4-FFF2-40B4-BE49-F238E27FC236}">
                    <a16:creationId xmlns:a16="http://schemas.microsoft.com/office/drawing/2014/main" id="{E04E2A1C-988B-4DBD-A383-E0E3138328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0" y="2160"/>
                <a:ext cx="810" cy="1567"/>
              </a:xfrm>
              <a:custGeom>
                <a:avLst/>
                <a:gdLst>
                  <a:gd name="T0" fmla="*/ 1041 w 2158"/>
                  <a:gd name="T1" fmla="*/ 4170 h 4170"/>
                  <a:gd name="T2" fmla="*/ 0 w 2158"/>
                  <a:gd name="T3" fmla="*/ 3739 h 4170"/>
                  <a:gd name="T4" fmla="*/ 2158 w 2158"/>
                  <a:gd name="T5" fmla="*/ 0 h 4170"/>
                  <a:gd name="T6" fmla="*/ 1041 w 2158"/>
                  <a:gd name="T7" fmla="*/ 4170 h 4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58" h="4170">
                    <a:moveTo>
                      <a:pt x="1041" y="4170"/>
                    </a:moveTo>
                    <a:cubicBezTo>
                      <a:pt x="677" y="4072"/>
                      <a:pt x="327" y="3927"/>
                      <a:pt x="0" y="3739"/>
                    </a:cubicBezTo>
                    <a:lnTo>
                      <a:pt x="2158" y="0"/>
                    </a:lnTo>
                    <a:lnTo>
                      <a:pt x="1041" y="4170"/>
                    </a:lnTo>
                    <a:close/>
                  </a:path>
                </a:pathLst>
              </a:custGeom>
              <a:solidFill>
                <a:srgbClr val="F1975A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8" name="Freeform 33">
                <a:extLst>
                  <a:ext uri="{FF2B5EF4-FFF2-40B4-BE49-F238E27FC236}">
                    <a16:creationId xmlns:a16="http://schemas.microsoft.com/office/drawing/2014/main" id="{1C6CFCC1-BB13-401D-B2B4-683A5BE97E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4" y="2160"/>
                <a:ext cx="1146" cy="1405"/>
              </a:xfrm>
              <a:custGeom>
                <a:avLst/>
                <a:gdLst>
                  <a:gd name="T0" fmla="*/ 894 w 3052"/>
                  <a:gd name="T1" fmla="*/ 3739 h 3739"/>
                  <a:gd name="T2" fmla="*/ 0 w 3052"/>
                  <a:gd name="T3" fmla="*/ 3053 h 3739"/>
                  <a:gd name="T4" fmla="*/ 3052 w 3052"/>
                  <a:gd name="T5" fmla="*/ 0 h 3739"/>
                  <a:gd name="T6" fmla="*/ 894 w 3052"/>
                  <a:gd name="T7" fmla="*/ 3739 h 3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52" h="3739">
                    <a:moveTo>
                      <a:pt x="894" y="3739"/>
                    </a:moveTo>
                    <a:cubicBezTo>
                      <a:pt x="568" y="3550"/>
                      <a:pt x="267" y="3319"/>
                      <a:pt x="0" y="3053"/>
                    </a:cubicBezTo>
                    <a:lnTo>
                      <a:pt x="3052" y="0"/>
                    </a:lnTo>
                    <a:lnTo>
                      <a:pt x="894" y="3739"/>
                    </a:lnTo>
                    <a:close/>
                  </a:path>
                </a:pathLst>
              </a:custGeom>
              <a:solidFill>
                <a:srgbClr val="B7B7B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0" name="Freeform 35">
                <a:extLst>
                  <a:ext uri="{FF2B5EF4-FFF2-40B4-BE49-F238E27FC236}">
                    <a16:creationId xmlns:a16="http://schemas.microsoft.com/office/drawing/2014/main" id="{19EF9197-B4D2-44D5-BCE7-8FC18A698D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" y="2160"/>
                <a:ext cx="1403" cy="1147"/>
              </a:xfrm>
              <a:custGeom>
                <a:avLst/>
                <a:gdLst>
                  <a:gd name="T0" fmla="*/ 686 w 3738"/>
                  <a:gd name="T1" fmla="*/ 3053 h 3053"/>
                  <a:gd name="T2" fmla="*/ 0 w 3738"/>
                  <a:gd name="T3" fmla="*/ 2159 h 3053"/>
                  <a:gd name="T4" fmla="*/ 3738 w 3738"/>
                  <a:gd name="T5" fmla="*/ 0 h 3053"/>
                  <a:gd name="T6" fmla="*/ 686 w 3738"/>
                  <a:gd name="T7" fmla="*/ 3053 h 30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38" h="3053">
                    <a:moveTo>
                      <a:pt x="686" y="3053"/>
                    </a:moveTo>
                    <a:cubicBezTo>
                      <a:pt x="420" y="2786"/>
                      <a:pt x="189" y="2485"/>
                      <a:pt x="0" y="2159"/>
                    </a:cubicBezTo>
                    <a:lnTo>
                      <a:pt x="3738" y="0"/>
                    </a:lnTo>
                    <a:lnTo>
                      <a:pt x="686" y="3053"/>
                    </a:lnTo>
                    <a:close/>
                  </a:path>
                </a:pathLst>
              </a:custGeom>
              <a:solidFill>
                <a:srgbClr val="FFCD3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2" name="Freeform 37">
                <a:extLst>
                  <a:ext uri="{FF2B5EF4-FFF2-40B4-BE49-F238E27FC236}">
                    <a16:creationId xmlns:a16="http://schemas.microsoft.com/office/drawing/2014/main" id="{F9357CCC-0964-49BF-B450-A369E7ADDB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5" y="2160"/>
                <a:ext cx="1565" cy="811"/>
              </a:xfrm>
              <a:custGeom>
                <a:avLst/>
                <a:gdLst>
                  <a:gd name="T0" fmla="*/ 431 w 4169"/>
                  <a:gd name="T1" fmla="*/ 2159 h 2159"/>
                  <a:gd name="T2" fmla="*/ 0 w 4169"/>
                  <a:gd name="T3" fmla="*/ 1118 h 2159"/>
                  <a:gd name="T4" fmla="*/ 4169 w 4169"/>
                  <a:gd name="T5" fmla="*/ 0 h 2159"/>
                  <a:gd name="T6" fmla="*/ 431 w 4169"/>
                  <a:gd name="T7" fmla="*/ 2159 h 2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69" h="2159">
                    <a:moveTo>
                      <a:pt x="431" y="2159"/>
                    </a:moveTo>
                    <a:cubicBezTo>
                      <a:pt x="243" y="1832"/>
                      <a:pt x="98" y="1482"/>
                      <a:pt x="0" y="1118"/>
                    </a:cubicBezTo>
                    <a:lnTo>
                      <a:pt x="4169" y="0"/>
                    </a:lnTo>
                    <a:lnTo>
                      <a:pt x="431" y="2159"/>
                    </a:lnTo>
                    <a:close/>
                  </a:path>
                </a:pathLst>
              </a:custGeom>
              <a:solidFill>
                <a:srgbClr val="7CAFD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4" name="Freeform 39">
                <a:extLst>
                  <a:ext uri="{FF2B5EF4-FFF2-40B4-BE49-F238E27FC236}">
                    <a16:creationId xmlns:a16="http://schemas.microsoft.com/office/drawing/2014/main" id="{807A491F-64BF-4D7C-8359-81389CE815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0" y="2160"/>
                <a:ext cx="1620" cy="420"/>
              </a:xfrm>
              <a:custGeom>
                <a:avLst/>
                <a:gdLst>
                  <a:gd name="T0" fmla="*/ 147 w 4316"/>
                  <a:gd name="T1" fmla="*/ 1118 h 1118"/>
                  <a:gd name="T2" fmla="*/ 0 w 4316"/>
                  <a:gd name="T3" fmla="*/ 0 h 1118"/>
                  <a:gd name="T4" fmla="*/ 4316 w 4316"/>
                  <a:gd name="T5" fmla="*/ 0 h 1118"/>
                  <a:gd name="T6" fmla="*/ 147 w 4316"/>
                  <a:gd name="T7" fmla="*/ 1118 h 1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16" h="1118">
                    <a:moveTo>
                      <a:pt x="147" y="1118"/>
                    </a:moveTo>
                    <a:cubicBezTo>
                      <a:pt x="49" y="753"/>
                      <a:pt x="0" y="378"/>
                      <a:pt x="0" y="0"/>
                    </a:cubicBezTo>
                    <a:lnTo>
                      <a:pt x="4316" y="0"/>
                    </a:lnTo>
                    <a:lnTo>
                      <a:pt x="147" y="1118"/>
                    </a:lnTo>
                    <a:close/>
                  </a:path>
                </a:pathLst>
              </a:custGeom>
              <a:solidFill>
                <a:srgbClr val="8CC16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6" name="Freeform 41">
                <a:extLst>
                  <a:ext uri="{FF2B5EF4-FFF2-40B4-BE49-F238E27FC236}">
                    <a16:creationId xmlns:a16="http://schemas.microsoft.com/office/drawing/2014/main" id="{F9E69987-D928-4CD3-BD12-964E7DF8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0" y="1740"/>
                <a:ext cx="1620" cy="420"/>
              </a:xfrm>
              <a:custGeom>
                <a:avLst/>
                <a:gdLst>
                  <a:gd name="T0" fmla="*/ 0 w 4316"/>
                  <a:gd name="T1" fmla="*/ 1117 h 1117"/>
                  <a:gd name="T2" fmla="*/ 147 w 4316"/>
                  <a:gd name="T3" fmla="*/ 0 h 1117"/>
                  <a:gd name="T4" fmla="*/ 4316 w 4316"/>
                  <a:gd name="T5" fmla="*/ 1117 h 1117"/>
                  <a:gd name="T6" fmla="*/ 0 w 4316"/>
                  <a:gd name="T7" fmla="*/ 1117 h 1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16" h="1117">
                    <a:moveTo>
                      <a:pt x="0" y="1117"/>
                    </a:moveTo>
                    <a:cubicBezTo>
                      <a:pt x="0" y="740"/>
                      <a:pt x="49" y="365"/>
                      <a:pt x="147" y="0"/>
                    </a:cubicBezTo>
                    <a:lnTo>
                      <a:pt x="4316" y="1117"/>
                    </a:lnTo>
                    <a:lnTo>
                      <a:pt x="0" y="1117"/>
                    </a:lnTo>
                    <a:close/>
                  </a:path>
                </a:pathLst>
              </a:custGeom>
              <a:solidFill>
                <a:srgbClr val="335AA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8" name="Freeform 43">
                <a:extLst>
                  <a:ext uri="{FF2B5EF4-FFF2-40B4-BE49-F238E27FC236}">
                    <a16:creationId xmlns:a16="http://schemas.microsoft.com/office/drawing/2014/main" id="{2E63F25F-7DCA-4679-B997-ECD644AD85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5" y="1349"/>
                <a:ext cx="1565" cy="811"/>
              </a:xfrm>
              <a:custGeom>
                <a:avLst/>
                <a:gdLst>
                  <a:gd name="T0" fmla="*/ 0 w 4169"/>
                  <a:gd name="T1" fmla="*/ 1041 h 2158"/>
                  <a:gd name="T2" fmla="*/ 431 w 4169"/>
                  <a:gd name="T3" fmla="*/ 0 h 2158"/>
                  <a:gd name="T4" fmla="*/ 4169 w 4169"/>
                  <a:gd name="T5" fmla="*/ 2158 h 2158"/>
                  <a:gd name="T6" fmla="*/ 0 w 4169"/>
                  <a:gd name="T7" fmla="*/ 1041 h 2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69" h="2158">
                    <a:moveTo>
                      <a:pt x="0" y="1041"/>
                    </a:moveTo>
                    <a:cubicBezTo>
                      <a:pt x="98" y="677"/>
                      <a:pt x="243" y="327"/>
                      <a:pt x="431" y="0"/>
                    </a:cubicBezTo>
                    <a:lnTo>
                      <a:pt x="4169" y="2158"/>
                    </a:lnTo>
                    <a:lnTo>
                      <a:pt x="0" y="1041"/>
                    </a:lnTo>
                    <a:close/>
                  </a:path>
                </a:pathLst>
              </a:custGeom>
              <a:solidFill>
                <a:srgbClr val="D2601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0" name="Freeform 45">
                <a:extLst>
                  <a:ext uri="{FF2B5EF4-FFF2-40B4-BE49-F238E27FC236}">
                    <a16:creationId xmlns:a16="http://schemas.microsoft.com/office/drawing/2014/main" id="{0F812648-376A-4E3D-AC31-3B3F57AC0F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" y="1014"/>
                <a:ext cx="1403" cy="1146"/>
              </a:xfrm>
              <a:custGeom>
                <a:avLst/>
                <a:gdLst>
                  <a:gd name="T0" fmla="*/ 0 w 3738"/>
                  <a:gd name="T1" fmla="*/ 894 h 3052"/>
                  <a:gd name="T2" fmla="*/ 686 w 3738"/>
                  <a:gd name="T3" fmla="*/ 0 h 3052"/>
                  <a:gd name="T4" fmla="*/ 3738 w 3738"/>
                  <a:gd name="T5" fmla="*/ 3052 h 3052"/>
                  <a:gd name="T6" fmla="*/ 0 w 3738"/>
                  <a:gd name="T7" fmla="*/ 894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38" h="3052">
                    <a:moveTo>
                      <a:pt x="0" y="894"/>
                    </a:moveTo>
                    <a:cubicBezTo>
                      <a:pt x="189" y="568"/>
                      <a:pt x="420" y="267"/>
                      <a:pt x="686" y="0"/>
                    </a:cubicBezTo>
                    <a:lnTo>
                      <a:pt x="3738" y="3052"/>
                    </a:lnTo>
                    <a:lnTo>
                      <a:pt x="0" y="894"/>
                    </a:lnTo>
                    <a:close/>
                  </a:path>
                </a:pathLst>
              </a:custGeom>
              <a:solidFill>
                <a:srgbClr val="84848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2" name="Freeform 47">
                <a:extLst>
                  <a:ext uri="{FF2B5EF4-FFF2-40B4-BE49-F238E27FC236}">
                    <a16:creationId xmlns:a16="http://schemas.microsoft.com/office/drawing/2014/main" id="{9AF667D7-664B-470D-A7FB-D360A1B4AF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4" y="756"/>
                <a:ext cx="1146" cy="1404"/>
              </a:xfrm>
              <a:custGeom>
                <a:avLst/>
                <a:gdLst>
                  <a:gd name="T0" fmla="*/ 0 w 3052"/>
                  <a:gd name="T1" fmla="*/ 686 h 3738"/>
                  <a:gd name="T2" fmla="*/ 894 w 3052"/>
                  <a:gd name="T3" fmla="*/ 0 h 3738"/>
                  <a:gd name="T4" fmla="*/ 3052 w 3052"/>
                  <a:gd name="T5" fmla="*/ 3738 h 3738"/>
                  <a:gd name="T6" fmla="*/ 0 w 3052"/>
                  <a:gd name="T7" fmla="*/ 686 h 3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52" h="3738">
                    <a:moveTo>
                      <a:pt x="0" y="686"/>
                    </a:moveTo>
                    <a:cubicBezTo>
                      <a:pt x="267" y="420"/>
                      <a:pt x="568" y="189"/>
                      <a:pt x="894" y="0"/>
                    </a:cubicBezTo>
                    <a:lnTo>
                      <a:pt x="3052" y="3738"/>
                    </a:lnTo>
                    <a:lnTo>
                      <a:pt x="0" y="686"/>
                    </a:lnTo>
                    <a:close/>
                  </a:path>
                </a:pathLst>
              </a:custGeom>
              <a:solidFill>
                <a:srgbClr val="CC9A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4" name="Freeform 49">
                <a:extLst>
                  <a:ext uri="{FF2B5EF4-FFF2-40B4-BE49-F238E27FC236}">
                    <a16:creationId xmlns:a16="http://schemas.microsoft.com/office/drawing/2014/main" id="{504330FC-3915-418F-87AC-EC7BAC3932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0" y="594"/>
                <a:ext cx="810" cy="1566"/>
              </a:xfrm>
              <a:custGeom>
                <a:avLst/>
                <a:gdLst>
                  <a:gd name="T0" fmla="*/ 0 w 2158"/>
                  <a:gd name="T1" fmla="*/ 431 h 4169"/>
                  <a:gd name="T2" fmla="*/ 1041 w 2158"/>
                  <a:gd name="T3" fmla="*/ 0 h 4169"/>
                  <a:gd name="T4" fmla="*/ 2158 w 2158"/>
                  <a:gd name="T5" fmla="*/ 4169 h 4169"/>
                  <a:gd name="T6" fmla="*/ 0 w 2158"/>
                  <a:gd name="T7" fmla="*/ 431 h 4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58" h="4169">
                    <a:moveTo>
                      <a:pt x="0" y="431"/>
                    </a:moveTo>
                    <a:cubicBezTo>
                      <a:pt x="327" y="243"/>
                      <a:pt x="677" y="98"/>
                      <a:pt x="1041" y="0"/>
                    </a:cubicBezTo>
                    <a:lnTo>
                      <a:pt x="2158" y="4169"/>
                    </a:lnTo>
                    <a:lnTo>
                      <a:pt x="0" y="431"/>
                    </a:lnTo>
                    <a:close/>
                  </a:path>
                </a:pathLst>
              </a:custGeom>
              <a:solidFill>
                <a:srgbClr val="327DC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6" name="Freeform 51">
                <a:extLst>
                  <a:ext uri="{FF2B5EF4-FFF2-40B4-BE49-F238E27FC236}">
                    <a16:creationId xmlns:a16="http://schemas.microsoft.com/office/drawing/2014/main" id="{813F52D7-3086-49DE-9586-6FCE5C8375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1" y="539"/>
                <a:ext cx="419" cy="1621"/>
              </a:xfrm>
              <a:custGeom>
                <a:avLst/>
                <a:gdLst>
                  <a:gd name="T0" fmla="*/ 0 w 1117"/>
                  <a:gd name="T1" fmla="*/ 147 h 4316"/>
                  <a:gd name="T2" fmla="*/ 1117 w 1117"/>
                  <a:gd name="T3" fmla="*/ 0 h 4316"/>
                  <a:gd name="T4" fmla="*/ 1117 w 1117"/>
                  <a:gd name="T5" fmla="*/ 4316 h 4316"/>
                  <a:gd name="T6" fmla="*/ 0 w 1117"/>
                  <a:gd name="T7" fmla="*/ 147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17" h="4316">
                    <a:moveTo>
                      <a:pt x="0" y="147"/>
                    </a:moveTo>
                    <a:cubicBezTo>
                      <a:pt x="365" y="49"/>
                      <a:pt x="740" y="0"/>
                      <a:pt x="1117" y="0"/>
                    </a:cubicBezTo>
                    <a:lnTo>
                      <a:pt x="1117" y="4316"/>
                    </a:lnTo>
                    <a:lnTo>
                      <a:pt x="0" y="147"/>
                    </a:lnTo>
                    <a:close/>
                  </a:path>
                </a:pathLst>
              </a:custGeom>
              <a:solidFill>
                <a:srgbClr val="5A8A3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sp>
          <p:nvSpPr>
            <p:cNvPr id="58" name="مربع نص 57">
              <a:extLst>
                <a:ext uri="{FF2B5EF4-FFF2-40B4-BE49-F238E27FC236}">
                  <a16:creationId xmlns:a16="http://schemas.microsoft.com/office/drawing/2014/main" id="{3DECE5C3-FFFC-42E7-87F8-CDB5C6396F25}"/>
                </a:ext>
              </a:extLst>
            </p:cNvPr>
            <p:cNvSpPr txBox="1"/>
            <p:nvPr/>
          </p:nvSpPr>
          <p:spPr>
            <a:xfrm rot="456288">
              <a:off x="6431866" y="505125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59" name="مربع نص 58">
              <a:extLst>
                <a:ext uri="{FF2B5EF4-FFF2-40B4-BE49-F238E27FC236}">
                  <a16:creationId xmlns:a16="http://schemas.microsoft.com/office/drawing/2014/main" id="{EB6B44DD-469B-4EC0-BB84-5A43E71372A9}"/>
                </a:ext>
              </a:extLst>
            </p:cNvPr>
            <p:cNvSpPr txBox="1"/>
            <p:nvPr/>
          </p:nvSpPr>
          <p:spPr>
            <a:xfrm rot="1266501">
              <a:off x="7005177" y="686141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60" name="مربع نص 59">
              <a:extLst>
                <a:ext uri="{FF2B5EF4-FFF2-40B4-BE49-F238E27FC236}">
                  <a16:creationId xmlns:a16="http://schemas.microsoft.com/office/drawing/2014/main" id="{32D6A994-189F-4FDE-9ACF-ED4E6CE8E71D}"/>
                </a:ext>
              </a:extLst>
            </p:cNvPr>
            <p:cNvSpPr txBox="1"/>
            <p:nvPr/>
          </p:nvSpPr>
          <p:spPr>
            <a:xfrm rot="1266501">
              <a:off x="7625149" y="1050071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61" name="مربع نص 60">
              <a:extLst>
                <a:ext uri="{FF2B5EF4-FFF2-40B4-BE49-F238E27FC236}">
                  <a16:creationId xmlns:a16="http://schemas.microsoft.com/office/drawing/2014/main" id="{695539AC-E298-4F7E-8CDA-5291A8408824}"/>
                </a:ext>
              </a:extLst>
            </p:cNvPr>
            <p:cNvSpPr txBox="1"/>
            <p:nvPr/>
          </p:nvSpPr>
          <p:spPr>
            <a:xfrm rot="3137016">
              <a:off x="8103329" y="1517501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62" name="مربع نص 61">
              <a:extLst>
                <a:ext uri="{FF2B5EF4-FFF2-40B4-BE49-F238E27FC236}">
                  <a16:creationId xmlns:a16="http://schemas.microsoft.com/office/drawing/2014/main" id="{0C0C0FD9-AC8E-41B5-8632-CA7827E79A1E}"/>
                </a:ext>
              </a:extLst>
            </p:cNvPr>
            <p:cNvSpPr txBox="1"/>
            <p:nvPr/>
          </p:nvSpPr>
          <p:spPr>
            <a:xfrm rot="3627359">
              <a:off x="8401983" y="2072713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63" name="مربع نص 62">
              <a:extLst>
                <a:ext uri="{FF2B5EF4-FFF2-40B4-BE49-F238E27FC236}">
                  <a16:creationId xmlns:a16="http://schemas.microsoft.com/office/drawing/2014/main" id="{5B300821-2BB2-4482-88BC-BC9FAD6DE7C1}"/>
                </a:ext>
              </a:extLst>
            </p:cNvPr>
            <p:cNvSpPr txBox="1"/>
            <p:nvPr/>
          </p:nvSpPr>
          <p:spPr>
            <a:xfrm rot="4853718">
              <a:off x="8537402" y="2711075"/>
              <a:ext cx="42415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64" name="مربع نص 63">
              <a:extLst>
                <a:ext uri="{FF2B5EF4-FFF2-40B4-BE49-F238E27FC236}">
                  <a16:creationId xmlns:a16="http://schemas.microsoft.com/office/drawing/2014/main" id="{BCF6510C-1550-41E2-8127-8BA03546EBA7}"/>
                </a:ext>
              </a:extLst>
            </p:cNvPr>
            <p:cNvSpPr txBox="1"/>
            <p:nvPr/>
          </p:nvSpPr>
          <p:spPr>
            <a:xfrm rot="5686688">
              <a:off x="8548361" y="3423227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65" name="مربع نص 64">
              <a:extLst>
                <a:ext uri="{FF2B5EF4-FFF2-40B4-BE49-F238E27FC236}">
                  <a16:creationId xmlns:a16="http://schemas.microsoft.com/office/drawing/2014/main" id="{B36661DE-7AA5-4E33-9AB8-6A91F0C6727A}"/>
                </a:ext>
              </a:extLst>
            </p:cNvPr>
            <p:cNvSpPr txBox="1"/>
            <p:nvPr/>
          </p:nvSpPr>
          <p:spPr>
            <a:xfrm rot="6837844">
              <a:off x="8493593" y="4049711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66" name="مربع نص 65">
              <a:extLst>
                <a:ext uri="{FF2B5EF4-FFF2-40B4-BE49-F238E27FC236}">
                  <a16:creationId xmlns:a16="http://schemas.microsoft.com/office/drawing/2014/main" id="{52FFB38F-5539-4EC6-B2F2-666A9AE3179D}"/>
                </a:ext>
              </a:extLst>
            </p:cNvPr>
            <p:cNvSpPr txBox="1"/>
            <p:nvPr/>
          </p:nvSpPr>
          <p:spPr>
            <a:xfrm rot="7842292">
              <a:off x="8183094" y="4578744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9</a:t>
              </a:r>
            </a:p>
          </p:txBody>
        </p:sp>
        <p:sp>
          <p:nvSpPr>
            <p:cNvPr id="68" name="مربع نص 67">
              <a:extLst>
                <a:ext uri="{FF2B5EF4-FFF2-40B4-BE49-F238E27FC236}">
                  <a16:creationId xmlns:a16="http://schemas.microsoft.com/office/drawing/2014/main" id="{302F127A-58B3-4B8B-BAE9-F2E383097F2E}"/>
                </a:ext>
              </a:extLst>
            </p:cNvPr>
            <p:cNvSpPr txBox="1"/>
            <p:nvPr/>
          </p:nvSpPr>
          <p:spPr>
            <a:xfrm rot="8426352">
              <a:off x="7517142" y="5158585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10</a:t>
              </a:r>
            </a:p>
          </p:txBody>
        </p:sp>
        <p:sp>
          <p:nvSpPr>
            <p:cNvPr id="69" name="مربع نص 68">
              <a:extLst>
                <a:ext uri="{FF2B5EF4-FFF2-40B4-BE49-F238E27FC236}">
                  <a16:creationId xmlns:a16="http://schemas.microsoft.com/office/drawing/2014/main" id="{67D7A531-933A-48D5-9556-71F54F2BB336}"/>
                </a:ext>
              </a:extLst>
            </p:cNvPr>
            <p:cNvSpPr txBox="1"/>
            <p:nvPr/>
          </p:nvSpPr>
          <p:spPr>
            <a:xfrm rot="9053042">
              <a:off x="6925342" y="5507663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11</a:t>
              </a:r>
            </a:p>
          </p:txBody>
        </p:sp>
        <p:sp>
          <p:nvSpPr>
            <p:cNvPr id="70" name="مربع نص 69">
              <a:extLst>
                <a:ext uri="{FF2B5EF4-FFF2-40B4-BE49-F238E27FC236}">
                  <a16:creationId xmlns:a16="http://schemas.microsoft.com/office/drawing/2014/main" id="{4F396EBD-1F54-4566-8C0B-6FA44FA2B795}"/>
                </a:ext>
              </a:extLst>
            </p:cNvPr>
            <p:cNvSpPr txBox="1"/>
            <p:nvPr/>
          </p:nvSpPr>
          <p:spPr>
            <a:xfrm rot="10097290">
              <a:off x="6286252" y="5724026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12</a:t>
              </a:r>
            </a:p>
          </p:txBody>
        </p:sp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44BA90B9-A09C-4FCD-AC17-F383B4B9B2F8}"/>
                </a:ext>
              </a:extLst>
            </p:cNvPr>
            <p:cNvSpPr txBox="1"/>
            <p:nvPr/>
          </p:nvSpPr>
          <p:spPr>
            <a:xfrm rot="11269174">
              <a:off x="5660012" y="5687396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13</a:t>
              </a:r>
            </a:p>
          </p:txBody>
        </p:sp>
        <p:sp>
          <p:nvSpPr>
            <p:cNvPr id="72" name="مربع نص 71">
              <a:extLst>
                <a:ext uri="{FF2B5EF4-FFF2-40B4-BE49-F238E27FC236}">
                  <a16:creationId xmlns:a16="http://schemas.microsoft.com/office/drawing/2014/main" id="{568FCAE0-5B5A-4AA5-BDE4-6130E274D41D}"/>
                </a:ext>
              </a:extLst>
            </p:cNvPr>
            <p:cNvSpPr txBox="1"/>
            <p:nvPr/>
          </p:nvSpPr>
          <p:spPr>
            <a:xfrm rot="12079444">
              <a:off x="4949659" y="5507662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14</a:t>
              </a:r>
            </a:p>
          </p:txBody>
        </p:sp>
        <p:sp>
          <p:nvSpPr>
            <p:cNvPr id="73" name="مربع نص 72">
              <a:extLst>
                <a:ext uri="{FF2B5EF4-FFF2-40B4-BE49-F238E27FC236}">
                  <a16:creationId xmlns:a16="http://schemas.microsoft.com/office/drawing/2014/main" id="{A5202F21-7F5D-4807-838B-A09D5607D4FF}"/>
                </a:ext>
              </a:extLst>
            </p:cNvPr>
            <p:cNvSpPr txBox="1"/>
            <p:nvPr/>
          </p:nvSpPr>
          <p:spPr>
            <a:xfrm rot="13019316">
              <a:off x="4386928" y="5179852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15</a:t>
              </a:r>
            </a:p>
          </p:txBody>
        </p:sp>
        <p:sp>
          <p:nvSpPr>
            <p:cNvPr id="74" name="مربع نص 73">
              <a:extLst>
                <a:ext uri="{FF2B5EF4-FFF2-40B4-BE49-F238E27FC236}">
                  <a16:creationId xmlns:a16="http://schemas.microsoft.com/office/drawing/2014/main" id="{B0669723-A7E3-4C88-8EE6-B5D6B1BA29A1}"/>
                </a:ext>
              </a:extLst>
            </p:cNvPr>
            <p:cNvSpPr txBox="1"/>
            <p:nvPr/>
          </p:nvSpPr>
          <p:spPr>
            <a:xfrm rot="13863805">
              <a:off x="3839512" y="4716784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16</a:t>
              </a:r>
            </a:p>
          </p:txBody>
        </p:sp>
        <p:sp>
          <p:nvSpPr>
            <p:cNvPr id="75" name="مربع نص 74">
              <a:extLst>
                <a:ext uri="{FF2B5EF4-FFF2-40B4-BE49-F238E27FC236}">
                  <a16:creationId xmlns:a16="http://schemas.microsoft.com/office/drawing/2014/main" id="{7917DBB3-719E-4F0C-A8E8-335803474A3D}"/>
                </a:ext>
              </a:extLst>
            </p:cNvPr>
            <p:cNvSpPr txBox="1"/>
            <p:nvPr/>
          </p:nvSpPr>
          <p:spPr>
            <a:xfrm rot="14742077">
              <a:off x="3456291" y="4184120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17</a:t>
              </a:r>
            </a:p>
          </p:txBody>
        </p:sp>
        <p:sp>
          <p:nvSpPr>
            <p:cNvPr id="76" name="مربع نص 75">
              <a:extLst>
                <a:ext uri="{FF2B5EF4-FFF2-40B4-BE49-F238E27FC236}">
                  <a16:creationId xmlns:a16="http://schemas.microsoft.com/office/drawing/2014/main" id="{CD0E175A-16EC-43E9-B74B-8AA782B988DA}"/>
                </a:ext>
              </a:extLst>
            </p:cNvPr>
            <p:cNvSpPr txBox="1"/>
            <p:nvPr/>
          </p:nvSpPr>
          <p:spPr>
            <a:xfrm rot="16200000">
              <a:off x="3262528" y="3537278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18</a:t>
              </a:r>
            </a:p>
          </p:txBody>
        </p:sp>
        <p:sp>
          <p:nvSpPr>
            <p:cNvPr id="77" name="مربع نص 76">
              <a:extLst>
                <a:ext uri="{FF2B5EF4-FFF2-40B4-BE49-F238E27FC236}">
                  <a16:creationId xmlns:a16="http://schemas.microsoft.com/office/drawing/2014/main" id="{18D0B524-25C7-46C6-8F1E-1BD9A7C12066}"/>
                </a:ext>
              </a:extLst>
            </p:cNvPr>
            <p:cNvSpPr txBox="1"/>
            <p:nvPr/>
          </p:nvSpPr>
          <p:spPr>
            <a:xfrm rot="16200000">
              <a:off x="3267859" y="2808469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19</a:t>
              </a:r>
            </a:p>
          </p:txBody>
        </p:sp>
        <p:sp>
          <p:nvSpPr>
            <p:cNvPr id="78" name="مربع نص 77">
              <a:extLst>
                <a:ext uri="{FF2B5EF4-FFF2-40B4-BE49-F238E27FC236}">
                  <a16:creationId xmlns:a16="http://schemas.microsoft.com/office/drawing/2014/main" id="{9FFC0299-2ED6-4C93-A17F-B710BAACE240}"/>
                </a:ext>
              </a:extLst>
            </p:cNvPr>
            <p:cNvSpPr txBox="1"/>
            <p:nvPr/>
          </p:nvSpPr>
          <p:spPr>
            <a:xfrm rot="17650182">
              <a:off x="3411320" y="2169756"/>
              <a:ext cx="80092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20</a:t>
              </a:r>
            </a:p>
          </p:txBody>
        </p:sp>
        <p:sp>
          <p:nvSpPr>
            <p:cNvPr id="79" name="مربع نص 78">
              <a:extLst>
                <a:ext uri="{FF2B5EF4-FFF2-40B4-BE49-F238E27FC236}">
                  <a16:creationId xmlns:a16="http://schemas.microsoft.com/office/drawing/2014/main" id="{1E603E52-1464-4000-B2BC-35A51C8C6EAF}"/>
                </a:ext>
              </a:extLst>
            </p:cNvPr>
            <p:cNvSpPr txBox="1"/>
            <p:nvPr/>
          </p:nvSpPr>
          <p:spPr>
            <a:xfrm rot="18391272">
              <a:off x="3792110" y="1551591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21</a:t>
              </a:r>
            </a:p>
          </p:txBody>
        </p:sp>
        <p:sp>
          <p:nvSpPr>
            <p:cNvPr id="80" name="مربع نص 79">
              <a:extLst>
                <a:ext uri="{FF2B5EF4-FFF2-40B4-BE49-F238E27FC236}">
                  <a16:creationId xmlns:a16="http://schemas.microsoft.com/office/drawing/2014/main" id="{5BB27CC0-26AE-48FE-9625-FCB66BA441B9}"/>
                </a:ext>
              </a:extLst>
            </p:cNvPr>
            <p:cNvSpPr txBox="1"/>
            <p:nvPr/>
          </p:nvSpPr>
          <p:spPr>
            <a:xfrm rot="19193761">
              <a:off x="4269188" y="1006235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22</a:t>
              </a:r>
            </a:p>
          </p:txBody>
        </p:sp>
        <p:sp>
          <p:nvSpPr>
            <p:cNvPr id="81" name="مربع نص 80">
              <a:extLst>
                <a:ext uri="{FF2B5EF4-FFF2-40B4-BE49-F238E27FC236}">
                  <a16:creationId xmlns:a16="http://schemas.microsoft.com/office/drawing/2014/main" id="{3234AB94-EDF0-4DC3-86C7-72E7D2A5C9C1}"/>
                </a:ext>
              </a:extLst>
            </p:cNvPr>
            <p:cNvSpPr txBox="1"/>
            <p:nvPr/>
          </p:nvSpPr>
          <p:spPr>
            <a:xfrm rot="20328341">
              <a:off x="4865340" y="649521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23</a:t>
              </a:r>
            </a:p>
          </p:txBody>
        </p:sp>
        <p:sp>
          <p:nvSpPr>
            <p:cNvPr id="82" name="مربع نص 81">
              <a:extLst>
                <a:ext uri="{FF2B5EF4-FFF2-40B4-BE49-F238E27FC236}">
                  <a16:creationId xmlns:a16="http://schemas.microsoft.com/office/drawing/2014/main" id="{C75C5F31-FF81-420E-B8C3-6726365F69EE}"/>
                </a:ext>
              </a:extLst>
            </p:cNvPr>
            <p:cNvSpPr txBox="1"/>
            <p:nvPr/>
          </p:nvSpPr>
          <p:spPr>
            <a:xfrm rot="21407663">
              <a:off x="5560316" y="529515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24</a:t>
              </a:r>
            </a:p>
          </p:txBody>
        </p:sp>
      </p:grpSp>
      <p:sp>
        <p:nvSpPr>
          <p:cNvPr id="86" name="سهم: لليمين 85">
            <a:extLst>
              <a:ext uri="{FF2B5EF4-FFF2-40B4-BE49-F238E27FC236}">
                <a16:creationId xmlns:a16="http://schemas.microsoft.com/office/drawing/2014/main" id="{1B9FF9B8-1856-4682-B12A-07420173FCA1}"/>
              </a:ext>
            </a:extLst>
          </p:cNvPr>
          <p:cNvSpPr/>
          <p:nvPr/>
        </p:nvSpPr>
        <p:spPr>
          <a:xfrm>
            <a:off x="1232317" y="2841641"/>
            <a:ext cx="1163168" cy="4770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00589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4A64C7F-DC8E-4A67-A7DB-F3DAA82C59AD}"/>
              </a:ext>
            </a:extLst>
          </p:cNvPr>
          <p:cNvSpPr/>
          <p:nvPr/>
        </p:nvSpPr>
        <p:spPr>
          <a:xfrm>
            <a:off x="425115" y="509337"/>
            <a:ext cx="8293769" cy="5839326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game, sport, basketball, table&#10;&#10;Description automatically generated">
            <a:extLst>
              <a:ext uri="{FF2B5EF4-FFF2-40B4-BE49-F238E27FC236}">
                <a16:creationId xmlns:a16="http://schemas.microsoft.com/office/drawing/2014/main" id="{478C60C4-F675-4CF4-931B-0EC9E578D1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0" b="91640" l="10000" r="90185">
                        <a14:foregroundMark x1="60185" y1="10299" x2="59120" y2="34855"/>
                        <a14:foregroundMark x1="60185" y1="33683" x2="69907" y2="33360"/>
                        <a14:foregroundMark x1="69907" y1="33360" x2="76019" y2="28554"/>
                        <a14:foregroundMark x1="76019" y1="28554" x2="77361" y2="5372"/>
                        <a14:foregroundMark x1="81343" y1="18498" x2="87778" y2="18013"/>
                        <a14:foregroundMark x1="90231" y1="91478" x2="86204" y2="91680"/>
                        <a14:foregroundMark x1="51019" y1="28958" x2="56667" y2="29281"/>
                        <a14:foregroundMark x1="60278" y1="36995" x2="60278" y2="36995"/>
                        <a14:foregroundMark x1="57500" y1="38853" x2="57500" y2="38853"/>
                        <a14:foregroundMark x1="59722" y1="41721" x2="53287" y2="35703"/>
                        <a14:foregroundMark x1="53287" y1="35703" x2="52315" y2="28837"/>
                        <a14:foregroundMark x1="49352" y1="29443" x2="56574" y2="29604"/>
                        <a14:foregroundMark x1="48611" y1="27827" x2="48704" y2="28756"/>
                        <a14:foregroundMark x1="50231" y1="31139" x2="54769" y2="38691"/>
                        <a14:foregroundMark x1="52037" y1="30977" x2="56713" y2="30977"/>
                        <a14:foregroundMark x1="50926" y1="27544" x2="57870" y2="27989"/>
                        <a14:foregroundMark x1="54028" y1="30654" x2="54630" y2="32754"/>
                        <a14:foregroundMark x1="51389" y1="30493" x2="52315" y2="32229"/>
                        <a14:foregroundMark x1="49120" y1="29402" x2="51065" y2="31300"/>
                        <a14:foregroundMark x1="80648" y1="5250" x2="77361" y2="5614"/>
                        <a14:foregroundMark x1="52870" y1="26939" x2="57685" y2="26817"/>
                        <a14:foregroundMark x1="57685" y1="26817" x2="58750" y2="26817"/>
                        <a14:foregroundMark x1="67778" y1="29200" x2="67778" y2="30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18" t="1" b="18489"/>
          <a:stretch/>
        </p:blipFill>
        <p:spPr>
          <a:xfrm>
            <a:off x="4346917" y="-322556"/>
            <a:ext cx="5598942" cy="67936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1C2240-0A3D-4E02-8631-409EA07D2026}"/>
              </a:ext>
            </a:extLst>
          </p:cNvPr>
          <p:cNvSpPr txBox="1"/>
          <p:nvPr/>
        </p:nvSpPr>
        <p:spPr>
          <a:xfrm>
            <a:off x="1213772" y="1512277"/>
            <a:ext cx="40233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solidFill>
                  <a:srgbClr val="C00000"/>
                </a:solidFill>
              </a:rPr>
              <a:t>وفرت لي دولتي الحبيبة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802D0DA-3CE3-4F8E-AAE5-92AEF659429E}"/>
              </a:ext>
            </a:extLst>
          </p:cNvPr>
          <p:cNvSpPr/>
          <p:nvPr/>
        </p:nvSpPr>
        <p:spPr>
          <a:xfrm>
            <a:off x="787791" y="4576283"/>
            <a:ext cx="1434904" cy="1435513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/>
              <a:t>الملابس</a:t>
            </a:r>
            <a:endParaRPr lang="en-US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25B66E4-CB63-4167-9054-4F8661C7F023}"/>
              </a:ext>
            </a:extLst>
          </p:cNvPr>
          <p:cNvSpPr/>
          <p:nvPr/>
        </p:nvSpPr>
        <p:spPr>
          <a:xfrm>
            <a:off x="4822874" y="4576282"/>
            <a:ext cx="1434904" cy="1435513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/>
              <a:t>الطعام</a:t>
            </a:r>
            <a:endParaRPr lang="en-US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260B541-2367-46C0-A7CE-150038925443}"/>
              </a:ext>
            </a:extLst>
          </p:cNvPr>
          <p:cNvSpPr/>
          <p:nvPr/>
        </p:nvSpPr>
        <p:spPr>
          <a:xfrm>
            <a:off x="2878447" y="4576281"/>
            <a:ext cx="1434904" cy="1435513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/>
              <a:t>التعليم والصحة  </a:t>
            </a:r>
            <a:endParaRPr lang="en-US" b="1" dirty="0"/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6053A2B4-9E59-47F7-B687-FF700232AD7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984" b="53646" l="29063" r="57394">
                        <a14:foregroundMark x1="29063" y1="41667" x2="33382" y2="42578"/>
                        <a14:foregroundMark x1="36237" y1="43359" x2="48755" y2="43750"/>
                        <a14:foregroundMark x1="50220" y1="41406" x2="32211" y2="41667"/>
                        <a14:foregroundMark x1="36384" y1="38151" x2="40337" y2="37370"/>
                        <a14:foregroundMark x1="40337" y1="37370" x2="48243" y2="39063"/>
                        <a14:foregroundMark x1="48243" y1="39063" x2="49927" y2="40104"/>
                        <a14:foregroundMark x1="56003" y1="52995" x2="56223" y2="46484"/>
                        <a14:foregroundMark x1="55124" y1="48177" x2="55051" y2="52214"/>
                        <a14:foregroundMark x1="54173" y1="49609" x2="53807" y2="45964"/>
                        <a14:foregroundMark x1="55124" y1="53646" x2="57467" y2="51563"/>
                        <a14:foregroundMark x1="55710" y1="38411" x2="52123" y2="33984"/>
                        <a14:foregroundMark x1="52123" y1="33984" x2="52050" y2="33984"/>
                        <a14:foregroundMark x1="50586" y1="34115" x2="33748" y2="33854"/>
                        <a14:foregroundMark x1="31113" y1="36719" x2="29575" y2="39714"/>
                        <a14:foregroundMark x1="48316" y1="45964" x2="48389" y2="42969"/>
                        <a14:foregroundMark x1="50293" y1="34766" x2="34261" y2="34505"/>
                        <a14:foregroundMark x1="34261" y1="34505" x2="41142" y2="34766"/>
                        <a14:foregroundMark x1="51977" y1="34766" x2="53221" y2="35286"/>
                        <a14:foregroundMark x1="54173" y1="52083" x2="54026" y2="50260"/>
                      </a14:backgroundRemoval>
                    </a14:imgEffect>
                  </a14:imgLayer>
                </a14:imgProps>
              </a:ext>
            </a:extLst>
          </a:blip>
          <a:srcRect l="28696" t="31834" r="41087" b="45162"/>
          <a:stretch/>
        </p:blipFill>
        <p:spPr>
          <a:xfrm>
            <a:off x="7272587" y="5738681"/>
            <a:ext cx="1568201" cy="67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4.16667E-6 0.00023 C 0.00521 -0.0213 0.01094 -0.04236 0.0158 -0.06366 C 0.01997 -0.08079 0.01424 -0.06875 0.02032 -0.07963 C 0.02084 -0.08218 0.02049 -0.08496 0.02171 -0.08704 C 0.02414 -0.09121 0.02813 -0.09352 0.03056 -0.09792 L 0.03334 -0.10324 C 0.03716 -0.1169 0.03212 -0.1 0.03768 -0.11412 C 0.04375 -0.12917 0.03386 -0.10949 0.04202 -0.125 C 0.0448 -0.13542 0.0415 -0.1257 0.04792 -0.13588 C 0.05 -0.13935 0.05122 -0.14352 0.05365 -0.14653 C 0.05469 -0.14792 0.05573 -0.14884 0.0566 -0.15023 C 0.05886 -0.15371 0.0599 -0.1581 0.0625 -0.16111 C 0.06441 -0.16366 0.06684 -0.16574 0.06823 -0.16829 C 0.07118 -0.17384 0.07136 -0.17477 0.07553 -0.1794 C 0.07691 -0.18056 0.07848 -0.18148 0.08004 -0.18287 C 0.08143 -0.18634 0.08212 -0.19074 0.08421 -0.19352 C 0.08577 -0.1956 0.0882 -0.19607 0.09011 -0.19722 C 0.09167 -0.19838 0.09323 -0.19954 0.09445 -0.20093 C 0.10243 -0.20972 0.1007 -0.21065 0.10764 -0.21551 C 0.10955 -0.21667 0.11164 -0.21783 0.11355 -0.21898 C 0.1165 -0.22454 0.11632 -0.22523 0.12084 -0.22986 C 0.12257 -0.23171 0.12466 -0.23333 0.12657 -0.23519 C 0.12813 -0.23681 0.12934 -0.23912 0.13091 -0.24074 C 0.1323 -0.24213 0.13386 -0.24306 0.13542 -0.24445 C 0.13681 -0.24607 0.13803 -0.24838 0.13959 -0.24977 C 0.1415 -0.25139 0.14358 -0.25208 0.14566 -0.25347 C 0.14879 -0.25741 0.15018 -0.25996 0.15434 -0.2625 C 0.15556 -0.2632 0.1573 -0.26366 0.15851 -0.26435 C 0.16007 -0.26597 0.16129 -0.26829 0.16303 -0.26968 C 0.16441 -0.27107 0.17205 -0.27292 0.17327 -0.27315 C 0.17518 -0.27431 0.17691 -0.27593 0.179 -0.27685 C 0.18334 -0.27894 0.18785 -0.28056 0.19219 -0.28241 C 0.19358 -0.2831 0.19514 -0.2838 0.19653 -0.28403 L 0.20382 -0.28588 C 0.20973 -0.28889 0.21511 -0.29306 0.22118 -0.29514 C 0.23577 -0.29954 0.229 -0.29769 0.24167 -0.30046 C 0.24462 -0.30162 0.24757 -0.30255 0.25053 -0.30417 C 0.25278 -0.30533 0.25521 -0.30671 0.25764 -0.30764 C 0.26042 -0.30857 0.26355 -0.3088 0.2665 -0.30926 C 0.28108 -0.31667 0.26702 -0.31019 0.27952 -0.31482 C 0.28247 -0.31597 0.28525 -0.31759 0.28837 -0.31852 C 0.29601 -0.32083 0.29549 -0.31898 0.30139 -0.32199 C 0.30348 -0.32315 0.30521 -0.32477 0.30712 -0.3257 C 0.31181 -0.32824 0.32431 -0.3338 0.32761 -0.33472 C 0.33872 -0.3375 0.33247 -0.33588 0.34653 -0.34028 C 0.34844 -0.34074 0.35035 -0.34121 0.35243 -0.34213 C 0.35591 -0.34352 0.35903 -0.34491 0.36268 -0.3456 C 0.36632 -0.34653 0.37032 -0.34699 0.37431 -0.34722 L 0.43837 -0.3456 C 0.44028 -0.3456 0.44237 -0.34468 0.4441 -0.34398 C 0.44775 -0.34213 0.45122 -0.33935 0.45434 -0.33658 C 0.45625 -0.33496 0.45764 -0.3331 0.45955 -0.33125 C 0.46112 -0.32963 0.46216 -0.32708 0.46459 -0.3257 C 0.46632 -0.32431 0.46841 -0.32315 0.47049 -0.32199 C 0.47136 -0.32037 0.47188 -0.31806 0.47327 -0.31667 C 0.47587 -0.31389 0.47969 -0.31273 0.48212 -0.30926 C 0.49202 -0.29722 0.47657 -0.31597 0.48889 -0.30232 C 0.4915 -0.3 0.49358 -0.29769 0.49514 -0.29514 C 0.49601 -0.29329 0.49671 -0.29097 0.49809 -0.28958 C 0.49914 -0.28843 0.50105 -0.28843 0.50243 -0.28773 C 0.50348 -0.28658 0.50469 -0.28542 0.50539 -0.28403 C 0.5066 -0.28171 0.50678 -0.27871 0.50834 -0.27685 C 0.50938 -0.27546 0.51129 -0.2757 0.51268 -0.275 C 0.51424 -0.27384 0.51563 -0.27292 0.51702 -0.2713 C 0.51806 -0.27037 0.51875 -0.26875 0.51997 -0.26783 C 0.52118 -0.2669 0.52292 -0.26667 0.52431 -0.26597 C 0.52518 -0.26435 0.52622 -0.2625 0.52709 -0.26065 C 0.52987 -0.25648 0.53091 -0.25648 0.53455 -0.25347 C 0.53646 -0.25162 0.53837 -0.24977 0.54028 -0.24792 C 0.54809 -0.23333 0.53785 -0.25093 0.54757 -0.23889 C 0.54931 -0.23658 0.55053 -0.23403 0.55191 -0.23148 C 0.55243 -0.22986 0.55243 -0.22778 0.55348 -0.22616 C 0.55452 -0.22454 0.55643 -0.22408 0.55782 -0.22269 C 0.56042 -0.21968 0.56303 -0.21713 0.56511 -0.21366 C 0.56737 -0.21019 0.56945 -0.20556 0.5724 -0.20278 C 0.57362 -0.20139 0.57553 -0.20046 0.57674 -0.19908 C 0.57934 -0.1963 0.5816 -0.19306 0.58403 -0.19005 L 0.58698 -0.18634 C 0.58803 -0.18519 0.58855 -0.18333 0.58976 -0.18287 L 0.59428 -0.18102 C 0.60157 -0.175 0.5974 -0.17894 0.60591 -0.16829 C 0.60747 -0.16667 0.60851 -0.16435 0.61025 -0.16296 C 0.61164 -0.16181 0.6132 -0.16042 0.61459 -0.15926 C 0.61702 -0.15695 0.61945 -0.15417 0.62188 -0.15208 C 0.62362 -0.15046 0.62605 -0.15 0.62778 -0.14838 C 0.63872 -0.1382 0.62865 -0.14329 0.63803 -0.13958 C 0.65313 -0.1206 0.63247 -0.14537 0.64671 -0.13033 C 0.64879 -0.12801 0.65053 -0.12546 0.65243 -0.12315 C 0.65382 -0.12176 0.65556 -0.12083 0.65695 -0.11945 C 0.65851 -0.11783 0.65973 -0.11574 0.66129 -0.11412 C 0.6632 -0.11204 0.66511 -0.11042 0.66702 -0.10857 C 0.66858 -0.10741 0.66997 -0.10648 0.67153 -0.10509 C 0.67639 -0.09977 0.67622 -0.09746 0.68178 -0.09421 C 0.68299 -0.09329 0.68455 -0.09306 0.68594 -0.09236 C 0.6875 -0.09051 0.68855 -0.08843 0.69046 -0.08704 C 0.69167 -0.08611 0.69358 -0.08611 0.69462 -0.08519 C 0.69757 -0.08264 0.69948 -0.07894 0.70209 -0.07616 C 0.70469 -0.07315 0.70921 -0.07083 0.71233 -0.06875 C 0.71407 -0.06528 0.71632 -0.06019 0.71945 -0.0581 C 0.72257 -0.05556 0.72622 -0.0544 0.72969 -0.05255 C 0.73073 -0.05139 0.7316 -0.05 0.73264 -0.04908 C 0.73872 -0.04283 0.74514 -0.03681 0.75157 -0.03079 C 0.75556 -0.02732 0.75903 -0.02315 0.7632 -0.02014 C 0.76667 -0.01759 0.77014 -0.01551 0.77344 -0.01273 C 0.77882 -0.00833 0.78403 -0.00301 0.78941 0.00162 C 0.79618 0.00741 0.80365 0.01157 0.80973 0.01782 C 0.82327 0.03171 0.81355 0.02292 0.82882 0.03426 C 0.83421 0.03842 0.83438 0.03935 0.84028 0.04514 C 0.84184 0.04629 0.84341 0.04745 0.8448 0.04884 C 0.84671 0.05046 0.84862 0.05231 0.8507 0.05417 C 0.86164 0.06319 0.854 0.05625 0.86372 0.06319 C 0.86528 0.06435 0.86684 0.06551 0.86823 0.06667 C 0.86962 0.06829 0.87084 0.07106 0.8724 0.07222 C 0.87431 0.07338 0.87639 0.07338 0.8783 0.07407 C 0.87934 0.07523 0.88039 0.07639 0.88125 0.07754 C 0.8823 0.0794 0.88264 0.08171 0.88403 0.0831 C 0.88577 0.08449 0.88803 0.08426 0.88993 0.08495 L 0.89306 0.09051 L 0.89306 0.08866 " pathEditMode="relative" rAng="0" ptsTypes="AAAAAAAAAAAA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53" y="-1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-0.08472 L -0.00295 -0.08472 C -0.00555 -0.09097 -0.00833 -0.09699 -0.01076 -0.10324 C -0.01371 -0.11134 -0.01076 -0.10856 -0.01371 -0.11759 C -0.01441 -0.11991 -0.0158 -0.12176 -0.01684 -0.12384 C -0.01736 -0.12662 -0.01771 -0.1294 -0.0184 -0.13194 C -0.01875 -0.13403 -0.01944 -0.13611 -0.01996 -0.13819 C -0.02048 -0.14167 -0.02066 -0.14514 -0.02152 -0.14838 C -0.02222 -0.15185 -0.02361 -0.15509 -0.02448 -0.1588 C -0.02604 -0.16505 -0.02639 -0.1706 -0.0276 -0.17708 C -0.02795 -0.17917 -0.02864 -0.18125 -0.02916 -0.18333 C -0.03246 -0.19884 -0.02847 -0.18403 -0.03368 -0.20185 C -0.03437 -0.20718 -0.03559 -0.22037 -0.0368 -0.22639 C -0.03819 -0.23264 -0.04149 -0.24491 -0.04149 -0.24491 C -0.04201 -0.25093 -0.04201 -0.25718 -0.04305 -0.26343 C -0.04357 -0.26759 -0.04514 -0.27153 -0.046 -0.27569 C -0.0467 -0.27824 -0.04722 -0.28102 -0.04757 -0.2838 C -0.05087 -0.30718 -0.04687 -0.28935 -0.05225 -0.31042 C -0.05277 -0.31875 -0.05295 -0.32685 -0.05382 -0.33518 C -0.05399 -0.33796 -0.05521 -0.34051 -0.05521 -0.34329 C -0.05521 -0.3706 -0.05503 -0.39815 -0.05382 -0.42546 C -0.05347 -0.43102 -0.05295 -0.43704 -0.05069 -0.4419 C -0.04757 -0.44792 -0.0434 -0.45509 -0.04149 -0.46227 C -0.04062 -0.46505 -0.0408 -0.46805 -0.03993 -0.4706 C -0.03871 -0.47407 -0.03663 -0.47731 -0.03524 -0.48079 C -0.03455 -0.48264 -0.03455 -0.48495 -0.03368 -0.48704 C -0.03298 -0.48912 -0.03142 -0.49097 -0.03073 -0.49305 C -0.03003 -0.49514 -0.03003 -0.49745 -0.02916 -0.4993 C -0.02795 -0.50162 -0.02604 -0.50324 -0.02448 -0.50532 C -0.02187 -0.5162 -0.02465 -0.50764 -0.01996 -0.51574 C -0.00972 -0.53264 -0.02812 -0.50671 -0.0092 -0.53218 C -0.00764 -0.53403 -0.00625 -0.53657 -0.00451 -0.53819 C -0.00295 -0.53958 -0.00139 -0.54074 0.00018 -0.54236 C 0.00226 -0.54491 0.00417 -0.54792 0.00625 -0.55046 C 0.00729 -0.55185 0.00799 -0.55393 0.00938 -0.55463 L 0.01389 -0.55671 C 0.02709 -0.56852 0.01042 -0.5544 0.02309 -0.56296 C 0.03386 -0.56991 0.02118 -0.56481 0.03386 -0.56898 C 0.03594 -0.57106 0.03785 -0.57361 0.04011 -0.57523 C 0.04202 -0.57639 0.04427 -0.57639 0.04618 -0.57731 C 0.04983 -0.57847 0.05348 -0.57986 0.05695 -0.58125 C 0.05851 -0.58194 0.06007 -0.58287 0.06163 -0.58333 C 0.08004 -0.58912 0.07223 -0.58611 0.08785 -0.58958 C 0.09045 -0.59005 0.09288 -0.59074 0.09549 -0.59167 C 0.09861 -0.59282 0.10157 -0.59491 0.10469 -0.5956 L 0.11233 -0.59768 C 0.11389 -0.59907 0.11528 -0.60139 0.11702 -0.60185 C 0.12865 -0.60417 0.15243 -0.60602 0.15243 -0.60602 C 0.15452 -0.60671 0.15643 -0.60787 0.15851 -0.60787 C 0.17657 -0.60787 0.19445 -0.60787 0.21233 -0.60602 C 0.21389 -0.60579 0.21441 -0.60301 0.21545 -0.60185 C 0.21754 -0.59954 0.21962 -0.59792 0.2217 -0.5956 C 0.24566 -0.56829 0.20556 -0.61088 0.23247 -0.58542 C 0.24132 -0.57708 0.23334 -0.58218 0.24011 -0.57315 C 0.24184 -0.5706 0.24427 -0.56898 0.24618 -0.5669 C 0.24723 -0.56481 0.24809 -0.5625 0.24931 -0.56088 C 0.2507 -0.55903 0.25278 -0.55856 0.254 -0.55671 C 0.25643 -0.55301 0.25799 -0.54838 0.26007 -0.54444 C 0.26129 -0.5419 0.2632 -0.54028 0.26476 -0.53819 C 0.26528 -0.53611 0.2658 -0.53426 0.26632 -0.53218 C 0.26684 -0.5294 0.26684 -0.52639 0.26788 -0.52384 C 0.26841 -0.52222 0.26979 -0.52106 0.27084 -0.51968 C 0.27136 -0.51782 0.27153 -0.51551 0.2724 -0.51366 C 0.27309 -0.51204 0.27483 -0.51134 0.27552 -0.50949 C 0.27691 -0.50555 0.27674 -0.50069 0.27865 -0.49722 C 0.29219 -0.46991 0.27257 -0.51042 0.28316 -0.48495 C 0.28438 -0.48194 0.2915 -0.46805 0.29393 -0.46435 C 0.29584 -0.46157 0.29827 -0.45926 0.30018 -0.45625 C 0.30521 -0.44745 0.30365 -0.44537 0.30938 -0.43773 C 0.31059 -0.43588 0.3125 -0.43495 0.31389 -0.43356 C 0.31736 -0.42014 0.3125 -0.43542 0.32327 -0.41921 C 0.33108 -0.40741 0.32118 -0.41319 0.33091 -0.40903 C 0.3415 -0.38055 0.32604 -0.41968 0.33854 -0.39468 C 0.33941 -0.39282 0.33907 -0.39005 0.34011 -0.38843 C 0.34167 -0.38588 0.34445 -0.38472 0.34618 -0.38241 C 0.34809 -0.37986 0.34931 -0.37685 0.35087 -0.37407 C 0.35191 -0.37199 0.35261 -0.36968 0.354 -0.36805 C 0.35521 -0.3662 0.35712 -0.36528 0.35851 -0.36389 C 0.36736 -0.3463 0.35677 -0.36852 0.3632 -0.35162 C 0.36528 -0.34583 0.36754 -0.34375 0.37084 -0.33912 C 0.37413 -0.32639 0.36997 -0.34051 0.37709 -0.32477 C 0.37882 -0.32083 0.38004 -0.31667 0.3816 -0.3125 C 0.38247 -0.31042 0.38368 -0.30856 0.38473 -0.30648 C 0.38629 -0.30301 0.38785 -0.29954 0.38941 -0.29606 C 0.39653 -0.2787 0.38768 -0.29722 0.39705 -0.27963 C 0.39809 -0.27778 0.39879 -0.27523 0.40018 -0.27361 C 0.40139 -0.27176 0.40348 -0.2713 0.40469 -0.26944 C 0.40903 -0.26389 0.41059 -0.25764 0.41389 -0.25093 C 0.42084 -0.23773 0.41875 -0.24305 0.42778 -0.23264 C 0.42952 -0.23055 0.43073 -0.22824 0.43247 -0.22639 C 0.43646 -0.22199 0.44063 -0.21829 0.44479 -0.21412 C 0.4467 -0.21204 0.44913 -0.21042 0.45087 -0.20787 C 0.45243 -0.20579 0.45417 -0.20393 0.45556 -0.20185 C 0.45886 -0.19653 0.46059 -0.19143 0.46476 -0.1875 C 0.46667 -0.18565 0.4691 -0.18518 0.47084 -0.18333 C 0.48056 -0.17315 0.48004 -0.17662 0.48004 -0.16898 L 0.48004 -0.16898 " pathEditMode="relative" ptsTypes="AAAAAAAAAAAAAAAAAAAAAAAAAAAAAAAAAAAAAAAAAAAAAAAAAAAAAAAAAAAAAAAAAAAAAAAAAAAAAAAAAAAAAAAAAAAAAAA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0.02199 L 0.01302 -0.02199 C 0.00087 -0.12755 0.0059 -0.07014 0.01094 -0.28032 C 0.01094 -0.28542 0.01371 -0.31944 0.01719 -0.3331 C 0.0184 -0.33796 0.01996 -0.34236 0.02135 -0.34699 C 0.02205 -0.35347 0.0224 -0.36018 0.02344 -0.36643 C 0.02378 -0.36944 0.025 -0.37199 0.02552 -0.37477 C 0.02604 -0.3787 0.02812 -0.40255 0.02969 -0.4081 C 0.03055 -0.41134 0.03246 -0.41366 0.03385 -0.41643 C 0.04375 -0.48218 0.0316 -0.41505 0.04427 -0.46088 C 0.04549 -0.46551 0.04514 -0.47037 0.04635 -0.47477 C 0.04774 -0.48055 0.05486 -0.49583 0.05677 -0.49977 C 0.05799 -0.50278 0.05972 -0.50532 0.06094 -0.5081 C 0.0625 -0.5118 0.06302 -0.5162 0.0651 -0.51921 C 0.06667 -0.52199 0.06927 -0.52292 0.07135 -0.52477 C 0.075 -0.53958 0.07118 -0.52893 0.08177 -0.54421 C 0.08542 -0.54977 0.08889 -0.55532 0.09219 -0.56088 C 0.09375 -0.56366 0.09462 -0.5669 0.09635 -0.56921 C 0.10087 -0.57523 0.10729 -0.57986 0.11302 -0.5831 C 0.11493 -0.58426 0.11719 -0.58495 0.11927 -0.58588 C 0.13021 -0.60069 0.11996 -0.59005 0.13594 -0.59699 C 0.14601 -0.60162 0.14132 -0.60301 0.15052 -0.60532 C 0.15538 -0.60671 0.16024 -0.60694 0.1651 -0.6081 C 0.17135 -0.60972 0.1776 -0.6118 0.18385 -0.61366 C 0.20121 -0.61273 0.21875 -0.61435 0.23594 -0.61088 C 0.23889 -0.61042 0.23976 -0.60509 0.24219 -0.60255 C 0.24618 -0.59861 0.25052 -0.59514 0.25469 -0.59143 L 0.26094 -0.58588 C 0.26927 -0.56921 0.26024 -0.58495 0.27135 -0.57199 C 0.2908 -0.5493 0.27396 -0.56528 0.28802 -0.55255 C 0.29913 -0.53032 0.28455 -0.55718 0.29844 -0.53866 C 0.30677 -0.52755 0.29774 -0.53218 0.30885 -0.52477 C 0.31076 -0.52361 0.31302 -0.52315 0.3151 -0.52199 C 0.31788 -0.52037 0.32066 -0.51829 0.32344 -0.51643 C 0.32483 -0.51366 0.32587 -0.51065 0.3276 -0.5081 C 0.32934 -0.50579 0.33229 -0.50532 0.33385 -0.50255 C 0.33576 -0.49954 0.33646 -0.49514 0.33802 -0.49143 C 0.34062 -0.48588 0.3441 -0.48079 0.34635 -0.47477 C 0.35156 -0.46088 0.34878 -0.46713 0.35469 -0.45532 L 0.35885 -0.4331 C 0.35955 -0.4294 0.36007 -0.42569 0.36094 -0.42199 L 0.3651 -0.40532 L 0.36927 -0.38866 C 0.36996 -0.38588 0.37014 -0.38287 0.37135 -0.38032 L 0.37552 -0.37199 L 0.37969 -0.34977 C 0.38038 -0.34606 0.3809 -0.34236 0.38177 -0.33866 C 0.38316 -0.3331 0.38524 -0.32778 0.38594 -0.32199 L 0.3901 -0.28866 C 0.39618 -0.17037 0.39427 -0.23518 0.39427 -0.09421 L 0.39219 -0.09699 " pathEditMode="relative" ptsTypes="AAAAA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96A46A-DB61-4701-81A3-143FB73C2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434824"/>
            <a:ext cx="8178799" cy="4600575"/>
          </a:xfrm>
          <a:prstGeom prst="rect">
            <a:avLst/>
          </a:prstGeom>
          <a:ln>
            <a:noFill/>
          </a:ln>
        </p:spPr>
      </p:pic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ما هو الأمن الالكتروني؟ دليل للمبتدئين - القيادي">
            <a:extLst>
              <a:ext uri="{FF2B5EF4-FFF2-40B4-BE49-F238E27FC236}">
                <a16:creationId xmlns:a16="http://schemas.microsoft.com/office/drawing/2014/main" id="{415701A9-472E-4F7E-AF7C-52E64234E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586" y="5046590"/>
            <a:ext cx="2002996" cy="144016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06A6B758-C199-426B-8476-B346ACD91145}"/>
              </a:ext>
            </a:extLst>
          </p:cNvPr>
          <p:cNvSpPr txBox="1"/>
          <p:nvPr/>
        </p:nvSpPr>
        <p:spPr>
          <a:xfrm>
            <a:off x="3336663" y="5605491"/>
            <a:ext cx="1554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b="1" dirty="0"/>
              <a:t>الأمن الإلكتروني</a:t>
            </a:r>
            <a:endParaRPr lang="en-US" b="1" dirty="0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501843A-0459-4316-A67B-921180F499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9" b="25507"/>
          <a:stretch>
            <a:fillRect/>
          </a:stretch>
        </p:blipFill>
        <p:spPr bwMode="auto">
          <a:xfrm>
            <a:off x="5655584" y="5004585"/>
            <a:ext cx="1306433" cy="14401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CD38C144-942C-4ED6-AD45-74E6FE934BFE}"/>
              </a:ext>
            </a:extLst>
          </p:cNvPr>
          <p:cNvSpPr txBox="1"/>
          <p:nvPr/>
        </p:nvSpPr>
        <p:spPr>
          <a:xfrm>
            <a:off x="6891736" y="5561978"/>
            <a:ext cx="1797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dirty="0" err="1"/>
              <a:t>أستاذن</a:t>
            </a:r>
            <a:r>
              <a:rPr lang="ar-AE" sz="2000" dirty="0"/>
              <a:t> قبل التحدث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493539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مجموعة 82">
            <a:extLst>
              <a:ext uri="{FF2B5EF4-FFF2-40B4-BE49-F238E27FC236}">
                <a16:creationId xmlns:a16="http://schemas.microsoft.com/office/drawing/2014/main" id="{DAECC714-C3A8-4BC8-A8F3-B37742F5C594}"/>
              </a:ext>
            </a:extLst>
          </p:cNvPr>
          <p:cNvGrpSpPr/>
          <p:nvPr/>
        </p:nvGrpSpPr>
        <p:grpSpPr>
          <a:xfrm>
            <a:off x="1121031" y="1029322"/>
            <a:ext cx="7215935" cy="4799357"/>
            <a:chOff x="1494707" y="229428"/>
            <a:chExt cx="9621247" cy="6399143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ED497506-E520-4677-A588-5885159E087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494707" y="229428"/>
              <a:ext cx="9621247" cy="6399143"/>
              <a:chOff x="1278" y="456"/>
              <a:chExt cx="5124" cy="3408"/>
            </a:xfrm>
          </p:grpSpPr>
          <p:sp>
            <p:nvSpPr>
              <p:cNvPr id="9" name="utoShape 3">
                <a:extLst>
                  <a:ext uri="{FF2B5EF4-FFF2-40B4-BE49-F238E27FC236}">
                    <a16:creationId xmlns:a16="http://schemas.microsoft.com/office/drawing/2014/main" id="{B14A31BA-DD3D-475F-B0FE-E21AC6189892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278" y="456"/>
                <a:ext cx="5124" cy="34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FB8C3D1B-AF1B-4E77-AA15-6EF73C64AA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539"/>
                <a:ext cx="420" cy="1621"/>
              </a:xfrm>
              <a:custGeom>
                <a:avLst/>
                <a:gdLst>
                  <a:gd name="T0" fmla="*/ 0 w 1118"/>
                  <a:gd name="T1" fmla="*/ 0 h 4316"/>
                  <a:gd name="T2" fmla="*/ 1118 w 1118"/>
                  <a:gd name="T3" fmla="*/ 147 h 4316"/>
                  <a:gd name="T4" fmla="*/ 0 w 1118"/>
                  <a:gd name="T5" fmla="*/ 4316 h 4316"/>
                  <a:gd name="T6" fmla="*/ 0 w 1118"/>
                  <a:gd name="T7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18" h="4316">
                    <a:moveTo>
                      <a:pt x="0" y="0"/>
                    </a:moveTo>
                    <a:cubicBezTo>
                      <a:pt x="378" y="0"/>
                      <a:pt x="753" y="49"/>
                      <a:pt x="1118" y="147"/>
                    </a:cubicBezTo>
                    <a:lnTo>
                      <a:pt x="0" y="43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472C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1E7EF696-B959-4A98-A147-BA2035A1E1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594"/>
                <a:ext cx="811" cy="1566"/>
              </a:xfrm>
              <a:custGeom>
                <a:avLst/>
                <a:gdLst>
                  <a:gd name="T0" fmla="*/ 1118 w 2159"/>
                  <a:gd name="T1" fmla="*/ 0 h 4169"/>
                  <a:gd name="T2" fmla="*/ 2159 w 2159"/>
                  <a:gd name="T3" fmla="*/ 431 h 4169"/>
                  <a:gd name="T4" fmla="*/ 0 w 2159"/>
                  <a:gd name="T5" fmla="*/ 4169 h 4169"/>
                  <a:gd name="T6" fmla="*/ 1118 w 2159"/>
                  <a:gd name="T7" fmla="*/ 0 h 4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59" h="4169">
                    <a:moveTo>
                      <a:pt x="1118" y="0"/>
                    </a:moveTo>
                    <a:cubicBezTo>
                      <a:pt x="1482" y="98"/>
                      <a:pt x="1832" y="243"/>
                      <a:pt x="2159" y="431"/>
                    </a:cubicBezTo>
                    <a:lnTo>
                      <a:pt x="0" y="4169"/>
                    </a:lnTo>
                    <a:lnTo>
                      <a:pt x="1118" y="0"/>
                    </a:lnTo>
                    <a:close/>
                  </a:path>
                </a:pathLst>
              </a:custGeom>
              <a:solidFill>
                <a:srgbClr val="ED7D3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F6463A0C-9127-45EF-9CA2-4923D171CC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756"/>
                <a:ext cx="1146" cy="1404"/>
              </a:xfrm>
              <a:custGeom>
                <a:avLst/>
                <a:gdLst>
                  <a:gd name="T0" fmla="*/ 2159 w 3053"/>
                  <a:gd name="T1" fmla="*/ 0 h 3738"/>
                  <a:gd name="T2" fmla="*/ 3053 w 3053"/>
                  <a:gd name="T3" fmla="*/ 686 h 3738"/>
                  <a:gd name="T4" fmla="*/ 0 w 3053"/>
                  <a:gd name="T5" fmla="*/ 3738 h 3738"/>
                  <a:gd name="T6" fmla="*/ 2159 w 3053"/>
                  <a:gd name="T7" fmla="*/ 0 h 3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53" h="3738">
                    <a:moveTo>
                      <a:pt x="2159" y="0"/>
                    </a:moveTo>
                    <a:cubicBezTo>
                      <a:pt x="2485" y="189"/>
                      <a:pt x="2786" y="420"/>
                      <a:pt x="3053" y="686"/>
                    </a:cubicBezTo>
                    <a:lnTo>
                      <a:pt x="0" y="3738"/>
                    </a:lnTo>
                    <a:lnTo>
                      <a:pt x="2159" y="0"/>
                    </a:lnTo>
                    <a:close/>
                  </a:path>
                </a:pathLst>
              </a:custGeom>
              <a:solidFill>
                <a:srgbClr val="A5A5A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2ABE3613-A42F-4715-81E9-C55DCEDBAE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1014"/>
                <a:ext cx="1404" cy="1146"/>
              </a:xfrm>
              <a:custGeom>
                <a:avLst/>
                <a:gdLst>
                  <a:gd name="T0" fmla="*/ 3053 w 3739"/>
                  <a:gd name="T1" fmla="*/ 0 h 3052"/>
                  <a:gd name="T2" fmla="*/ 3739 w 3739"/>
                  <a:gd name="T3" fmla="*/ 894 h 3052"/>
                  <a:gd name="T4" fmla="*/ 0 w 3739"/>
                  <a:gd name="T5" fmla="*/ 3052 h 3052"/>
                  <a:gd name="T6" fmla="*/ 3053 w 3739"/>
                  <a:gd name="T7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39" h="3052">
                    <a:moveTo>
                      <a:pt x="3053" y="0"/>
                    </a:moveTo>
                    <a:cubicBezTo>
                      <a:pt x="3319" y="267"/>
                      <a:pt x="3550" y="568"/>
                      <a:pt x="3739" y="894"/>
                    </a:cubicBezTo>
                    <a:lnTo>
                      <a:pt x="0" y="3052"/>
                    </a:lnTo>
                    <a:lnTo>
                      <a:pt x="3053" y="0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1E5D80C2-B899-4144-B0AD-FC35BDFE6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1349"/>
                <a:ext cx="1566" cy="811"/>
              </a:xfrm>
              <a:custGeom>
                <a:avLst/>
                <a:gdLst>
                  <a:gd name="T0" fmla="*/ 3739 w 4170"/>
                  <a:gd name="T1" fmla="*/ 0 h 2158"/>
                  <a:gd name="T2" fmla="*/ 4170 w 4170"/>
                  <a:gd name="T3" fmla="*/ 1041 h 2158"/>
                  <a:gd name="T4" fmla="*/ 0 w 4170"/>
                  <a:gd name="T5" fmla="*/ 2158 h 2158"/>
                  <a:gd name="T6" fmla="*/ 3739 w 4170"/>
                  <a:gd name="T7" fmla="*/ 0 h 2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70" h="2158">
                    <a:moveTo>
                      <a:pt x="3739" y="0"/>
                    </a:moveTo>
                    <a:cubicBezTo>
                      <a:pt x="3927" y="327"/>
                      <a:pt x="4072" y="677"/>
                      <a:pt x="4170" y="1041"/>
                    </a:cubicBezTo>
                    <a:lnTo>
                      <a:pt x="0" y="2158"/>
                    </a:lnTo>
                    <a:lnTo>
                      <a:pt x="3739" y="0"/>
                    </a:lnTo>
                    <a:close/>
                  </a:path>
                </a:pathLst>
              </a:custGeom>
              <a:solidFill>
                <a:srgbClr val="5B9BD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" name="Freeform 15">
                <a:extLst>
                  <a:ext uri="{FF2B5EF4-FFF2-40B4-BE49-F238E27FC236}">
                    <a16:creationId xmlns:a16="http://schemas.microsoft.com/office/drawing/2014/main" id="{DAD7CD4F-86B6-4278-A51A-517E6A2B5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1740"/>
                <a:ext cx="1621" cy="420"/>
              </a:xfrm>
              <a:custGeom>
                <a:avLst/>
                <a:gdLst>
                  <a:gd name="T0" fmla="*/ 4170 w 4317"/>
                  <a:gd name="T1" fmla="*/ 0 h 1117"/>
                  <a:gd name="T2" fmla="*/ 4317 w 4317"/>
                  <a:gd name="T3" fmla="*/ 1117 h 1117"/>
                  <a:gd name="T4" fmla="*/ 0 w 4317"/>
                  <a:gd name="T5" fmla="*/ 1117 h 1117"/>
                  <a:gd name="T6" fmla="*/ 4170 w 4317"/>
                  <a:gd name="T7" fmla="*/ 0 h 1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17" h="1117">
                    <a:moveTo>
                      <a:pt x="4170" y="0"/>
                    </a:moveTo>
                    <a:cubicBezTo>
                      <a:pt x="4267" y="365"/>
                      <a:pt x="4317" y="740"/>
                      <a:pt x="4317" y="1117"/>
                    </a:cubicBezTo>
                    <a:lnTo>
                      <a:pt x="0" y="1117"/>
                    </a:lnTo>
                    <a:lnTo>
                      <a:pt x="4170" y="0"/>
                    </a:lnTo>
                    <a:close/>
                  </a:path>
                </a:pathLst>
              </a:custGeom>
              <a:solidFill>
                <a:srgbClr val="70AD4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" name="Freeform 17">
                <a:extLst>
                  <a:ext uri="{FF2B5EF4-FFF2-40B4-BE49-F238E27FC236}">
                    <a16:creationId xmlns:a16="http://schemas.microsoft.com/office/drawing/2014/main" id="{48D21F69-F6BF-45C7-9580-7DC10FAAA0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1621" cy="420"/>
              </a:xfrm>
              <a:custGeom>
                <a:avLst/>
                <a:gdLst>
                  <a:gd name="T0" fmla="*/ 4317 w 4317"/>
                  <a:gd name="T1" fmla="*/ 0 h 1118"/>
                  <a:gd name="T2" fmla="*/ 4170 w 4317"/>
                  <a:gd name="T3" fmla="*/ 1118 h 1118"/>
                  <a:gd name="T4" fmla="*/ 0 w 4317"/>
                  <a:gd name="T5" fmla="*/ 0 h 1118"/>
                  <a:gd name="T6" fmla="*/ 4317 w 4317"/>
                  <a:gd name="T7" fmla="*/ 0 h 1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17" h="1118">
                    <a:moveTo>
                      <a:pt x="4317" y="0"/>
                    </a:moveTo>
                    <a:cubicBezTo>
                      <a:pt x="4317" y="378"/>
                      <a:pt x="4267" y="753"/>
                      <a:pt x="4170" y="1118"/>
                    </a:cubicBezTo>
                    <a:lnTo>
                      <a:pt x="0" y="0"/>
                    </a:lnTo>
                    <a:lnTo>
                      <a:pt x="4317" y="0"/>
                    </a:lnTo>
                    <a:close/>
                  </a:path>
                </a:pathLst>
              </a:custGeom>
              <a:solidFill>
                <a:srgbClr val="2644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" name="Freeform 19">
                <a:extLst>
                  <a:ext uri="{FF2B5EF4-FFF2-40B4-BE49-F238E27FC236}">
                    <a16:creationId xmlns:a16="http://schemas.microsoft.com/office/drawing/2014/main" id="{617BA918-0D3C-4245-B471-EF7F897529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1566" cy="811"/>
              </a:xfrm>
              <a:custGeom>
                <a:avLst/>
                <a:gdLst>
                  <a:gd name="T0" fmla="*/ 4170 w 4170"/>
                  <a:gd name="T1" fmla="*/ 1118 h 2159"/>
                  <a:gd name="T2" fmla="*/ 3739 w 4170"/>
                  <a:gd name="T3" fmla="*/ 2159 h 2159"/>
                  <a:gd name="T4" fmla="*/ 0 w 4170"/>
                  <a:gd name="T5" fmla="*/ 0 h 2159"/>
                  <a:gd name="T6" fmla="*/ 4170 w 4170"/>
                  <a:gd name="T7" fmla="*/ 1118 h 2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70" h="2159">
                    <a:moveTo>
                      <a:pt x="4170" y="1118"/>
                    </a:moveTo>
                    <a:cubicBezTo>
                      <a:pt x="4072" y="1482"/>
                      <a:pt x="3927" y="1832"/>
                      <a:pt x="3739" y="2159"/>
                    </a:cubicBezTo>
                    <a:lnTo>
                      <a:pt x="0" y="0"/>
                    </a:lnTo>
                    <a:lnTo>
                      <a:pt x="4170" y="1118"/>
                    </a:lnTo>
                    <a:close/>
                  </a:path>
                </a:pathLst>
              </a:custGeom>
              <a:solidFill>
                <a:srgbClr val="9E480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" name="Freeform 21">
                <a:extLst>
                  <a:ext uri="{FF2B5EF4-FFF2-40B4-BE49-F238E27FC236}">
                    <a16:creationId xmlns:a16="http://schemas.microsoft.com/office/drawing/2014/main" id="{BF609EEE-E324-4639-BD11-37960FA395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1404" cy="1147"/>
              </a:xfrm>
              <a:custGeom>
                <a:avLst/>
                <a:gdLst>
                  <a:gd name="T0" fmla="*/ 3739 w 3739"/>
                  <a:gd name="T1" fmla="*/ 2159 h 3053"/>
                  <a:gd name="T2" fmla="*/ 3053 w 3739"/>
                  <a:gd name="T3" fmla="*/ 3053 h 3053"/>
                  <a:gd name="T4" fmla="*/ 0 w 3739"/>
                  <a:gd name="T5" fmla="*/ 0 h 3053"/>
                  <a:gd name="T6" fmla="*/ 3739 w 3739"/>
                  <a:gd name="T7" fmla="*/ 2159 h 30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39" h="3053">
                    <a:moveTo>
                      <a:pt x="3739" y="2159"/>
                    </a:moveTo>
                    <a:cubicBezTo>
                      <a:pt x="3550" y="2485"/>
                      <a:pt x="3319" y="2786"/>
                      <a:pt x="3053" y="3053"/>
                    </a:cubicBezTo>
                    <a:lnTo>
                      <a:pt x="0" y="0"/>
                    </a:lnTo>
                    <a:lnTo>
                      <a:pt x="3739" y="2159"/>
                    </a:lnTo>
                    <a:close/>
                  </a:path>
                </a:pathLst>
              </a:custGeom>
              <a:solidFill>
                <a:srgbClr val="63636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8" name="Freeform 23">
                <a:extLst>
                  <a:ext uri="{FF2B5EF4-FFF2-40B4-BE49-F238E27FC236}">
                    <a16:creationId xmlns:a16="http://schemas.microsoft.com/office/drawing/2014/main" id="{31EA81DD-813F-49D7-BC2F-8D07501D55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1146" cy="1405"/>
              </a:xfrm>
              <a:custGeom>
                <a:avLst/>
                <a:gdLst>
                  <a:gd name="T0" fmla="*/ 3053 w 3053"/>
                  <a:gd name="T1" fmla="*/ 3053 h 3739"/>
                  <a:gd name="T2" fmla="*/ 2159 w 3053"/>
                  <a:gd name="T3" fmla="*/ 3739 h 3739"/>
                  <a:gd name="T4" fmla="*/ 0 w 3053"/>
                  <a:gd name="T5" fmla="*/ 0 h 3739"/>
                  <a:gd name="T6" fmla="*/ 3053 w 3053"/>
                  <a:gd name="T7" fmla="*/ 3053 h 3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53" h="3739">
                    <a:moveTo>
                      <a:pt x="3053" y="3053"/>
                    </a:moveTo>
                    <a:cubicBezTo>
                      <a:pt x="2786" y="3319"/>
                      <a:pt x="2485" y="3550"/>
                      <a:pt x="2159" y="3739"/>
                    </a:cubicBezTo>
                    <a:lnTo>
                      <a:pt x="0" y="0"/>
                    </a:lnTo>
                    <a:lnTo>
                      <a:pt x="3053" y="3053"/>
                    </a:lnTo>
                    <a:close/>
                  </a:path>
                </a:pathLst>
              </a:custGeom>
              <a:solidFill>
                <a:srgbClr val="9973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0" name="Freeform 25">
                <a:extLst>
                  <a:ext uri="{FF2B5EF4-FFF2-40B4-BE49-F238E27FC236}">
                    <a16:creationId xmlns:a16="http://schemas.microsoft.com/office/drawing/2014/main" id="{6B49F554-3889-4F76-AB2E-25E8FFEC43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811" cy="1567"/>
              </a:xfrm>
              <a:custGeom>
                <a:avLst/>
                <a:gdLst>
                  <a:gd name="T0" fmla="*/ 2159 w 2159"/>
                  <a:gd name="T1" fmla="*/ 3739 h 4170"/>
                  <a:gd name="T2" fmla="*/ 1118 w 2159"/>
                  <a:gd name="T3" fmla="*/ 4170 h 4170"/>
                  <a:gd name="T4" fmla="*/ 0 w 2159"/>
                  <a:gd name="T5" fmla="*/ 0 h 4170"/>
                  <a:gd name="T6" fmla="*/ 2159 w 2159"/>
                  <a:gd name="T7" fmla="*/ 3739 h 4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59" h="4170">
                    <a:moveTo>
                      <a:pt x="2159" y="3739"/>
                    </a:moveTo>
                    <a:cubicBezTo>
                      <a:pt x="1832" y="3927"/>
                      <a:pt x="1482" y="4072"/>
                      <a:pt x="1118" y="4170"/>
                    </a:cubicBezTo>
                    <a:lnTo>
                      <a:pt x="0" y="0"/>
                    </a:lnTo>
                    <a:lnTo>
                      <a:pt x="2159" y="3739"/>
                    </a:lnTo>
                    <a:close/>
                  </a:path>
                </a:pathLst>
              </a:custGeom>
              <a:solidFill>
                <a:srgbClr val="255E9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2" name="Freeform 27">
                <a:extLst>
                  <a:ext uri="{FF2B5EF4-FFF2-40B4-BE49-F238E27FC236}">
                    <a16:creationId xmlns:a16="http://schemas.microsoft.com/office/drawing/2014/main" id="{575DE990-5217-4421-A21E-B26188005B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420" cy="1622"/>
              </a:xfrm>
              <a:custGeom>
                <a:avLst/>
                <a:gdLst>
                  <a:gd name="T0" fmla="*/ 1118 w 1118"/>
                  <a:gd name="T1" fmla="*/ 4170 h 4317"/>
                  <a:gd name="T2" fmla="*/ 0 w 1118"/>
                  <a:gd name="T3" fmla="*/ 4317 h 4317"/>
                  <a:gd name="T4" fmla="*/ 0 w 1118"/>
                  <a:gd name="T5" fmla="*/ 0 h 4317"/>
                  <a:gd name="T6" fmla="*/ 1118 w 1118"/>
                  <a:gd name="T7" fmla="*/ 4170 h 4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18" h="4317">
                    <a:moveTo>
                      <a:pt x="1118" y="4170"/>
                    </a:moveTo>
                    <a:cubicBezTo>
                      <a:pt x="753" y="4267"/>
                      <a:pt x="378" y="4317"/>
                      <a:pt x="0" y="4317"/>
                    </a:cubicBezTo>
                    <a:lnTo>
                      <a:pt x="0" y="0"/>
                    </a:lnTo>
                    <a:lnTo>
                      <a:pt x="1118" y="4170"/>
                    </a:lnTo>
                    <a:close/>
                  </a:path>
                </a:pathLst>
              </a:custGeom>
              <a:solidFill>
                <a:srgbClr val="43682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4" name="Freeform 29">
                <a:extLst>
                  <a:ext uri="{FF2B5EF4-FFF2-40B4-BE49-F238E27FC236}">
                    <a16:creationId xmlns:a16="http://schemas.microsoft.com/office/drawing/2014/main" id="{A0E5A3E6-7FD6-46CC-873A-75409F5048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1" y="2160"/>
                <a:ext cx="419" cy="1622"/>
              </a:xfrm>
              <a:custGeom>
                <a:avLst/>
                <a:gdLst>
                  <a:gd name="T0" fmla="*/ 1117 w 1117"/>
                  <a:gd name="T1" fmla="*/ 4317 h 4317"/>
                  <a:gd name="T2" fmla="*/ 0 w 1117"/>
                  <a:gd name="T3" fmla="*/ 4170 h 4317"/>
                  <a:gd name="T4" fmla="*/ 1117 w 1117"/>
                  <a:gd name="T5" fmla="*/ 0 h 4317"/>
                  <a:gd name="T6" fmla="*/ 1117 w 1117"/>
                  <a:gd name="T7" fmla="*/ 4317 h 4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17" h="4317">
                    <a:moveTo>
                      <a:pt x="1117" y="4317"/>
                    </a:moveTo>
                    <a:cubicBezTo>
                      <a:pt x="740" y="4317"/>
                      <a:pt x="365" y="4267"/>
                      <a:pt x="0" y="4170"/>
                    </a:cubicBezTo>
                    <a:lnTo>
                      <a:pt x="1117" y="0"/>
                    </a:lnTo>
                    <a:lnTo>
                      <a:pt x="1117" y="4317"/>
                    </a:lnTo>
                    <a:close/>
                  </a:path>
                </a:pathLst>
              </a:custGeom>
              <a:solidFill>
                <a:srgbClr val="698E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6" name="Freeform 31">
                <a:extLst>
                  <a:ext uri="{FF2B5EF4-FFF2-40B4-BE49-F238E27FC236}">
                    <a16:creationId xmlns:a16="http://schemas.microsoft.com/office/drawing/2014/main" id="{E04E2A1C-988B-4DBD-A383-E0E3138328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0" y="2160"/>
                <a:ext cx="810" cy="1567"/>
              </a:xfrm>
              <a:custGeom>
                <a:avLst/>
                <a:gdLst>
                  <a:gd name="T0" fmla="*/ 1041 w 2158"/>
                  <a:gd name="T1" fmla="*/ 4170 h 4170"/>
                  <a:gd name="T2" fmla="*/ 0 w 2158"/>
                  <a:gd name="T3" fmla="*/ 3739 h 4170"/>
                  <a:gd name="T4" fmla="*/ 2158 w 2158"/>
                  <a:gd name="T5" fmla="*/ 0 h 4170"/>
                  <a:gd name="T6" fmla="*/ 1041 w 2158"/>
                  <a:gd name="T7" fmla="*/ 4170 h 4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58" h="4170">
                    <a:moveTo>
                      <a:pt x="1041" y="4170"/>
                    </a:moveTo>
                    <a:cubicBezTo>
                      <a:pt x="677" y="4072"/>
                      <a:pt x="327" y="3927"/>
                      <a:pt x="0" y="3739"/>
                    </a:cubicBezTo>
                    <a:lnTo>
                      <a:pt x="2158" y="0"/>
                    </a:lnTo>
                    <a:lnTo>
                      <a:pt x="1041" y="4170"/>
                    </a:lnTo>
                    <a:close/>
                  </a:path>
                </a:pathLst>
              </a:custGeom>
              <a:solidFill>
                <a:srgbClr val="F1975A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8" name="Freeform 33">
                <a:extLst>
                  <a:ext uri="{FF2B5EF4-FFF2-40B4-BE49-F238E27FC236}">
                    <a16:creationId xmlns:a16="http://schemas.microsoft.com/office/drawing/2014/main" id="{1C6CFCC1-BB13-401D-B2B4-683A5BE97E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4" y="2160"/>
                <a:ext cx="1146" cy="1405"/>
              </a:xfrm>
              <a:custGeom>
                <a:avLst/>
                <a:gdLst>
                  <a:gd name="T0" fmla="*/ 894 w 3052"/>
                  <a:gd name="T1" fmla="*/ 3739 h 3739"/>
                  <a:gd name="T2" fmla="*/ 0 w 3052"/>
                  <a:gd name="T3" fmla="*/ 3053 h 3739"/>
                  <a:gd name="T4" fmla="*/ 3052 w 3052"/>
                  <a:gd name="T5" fmla="*/ 0 h 3739"/>
                  <a:gd name="T6" fmla="*/ 894 w 3052"/>
                  <a:gd name="T7" fmla="*/ 3739 h 3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52" h="3739">
                    <a:moveTo>
                      <a:pt x="894" y="3739"/>
                    </a:moveTo>
                    <a:cubicBezTo>
                      <a:pt x="568" y="3550"/>
                      <a:pt x="267" y="3319"/>
                      <a:pt x="0" y="3053"/>
                    </a:cubicBezTo>
                    <a:lnTo>
                      <a:pt x="3052" y="0"/>
                    </a:lnTo>
                    <a:lnTo>
                      <a:pt x="894" y="3739"/>
                    </a:lnTo>
                    <a:close/>
                  </a:path>
                </a:pathLst>
              </a:custGeom>
              <a:solidFill>
                <a:srgbClr val="B7B7B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0" name="Freeform 35">
                <a:extLst>
                  <a:ext uri="{FF2B5EF4-FFF2-40B4-BE49-F238E27FC236}">
                    <a16:creationId xmlns:a16="http://schemas.microsoft.com/office/drawing/2014/main" id="{19EF9197-B4D2-44D5-BCE7-8FC18A698D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" y="2160"/>
                <a:ext cx="1403" cy="1147"/>
              </a:xfrm>
              <a:custGeom>
                <a:avLst/>
                <a:gdLst>
                  <a:gd name="T0" fmla="*/ 686 w 3738"/>
                  <a:gd name="T1" fmla="*/ 3053 h 3053"/>
                  <a:gd name="T2" fmla="*/ 0 w 3738"/>
                  <a:gd name="T3" fmla="*/ 2159 h 3053"/>
                  <a:gd name="T4" fmla="*/ 3738 w 3738"/>
                  <a:gd name="T5" fmla="*/ 0 h 3053"/>
                  <a:gd name="T6" fmla="*/ 686 w 3738"/>
                  <a:gd name="T7" fmla="*/ 3053 h 30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38" h="3053">
                    <a:moveTo>
                      <a:pt x="686" y="3053"/>
                    </a:moveTo>
                    <a:cubicBezTo>
                      <a:pt x="420" y="2786"/>
                      <a:pt x="189" y="2485"/>
                      <a:pt x="0" y="2159"/>
                    </a:cubicBezTo>
                    <a:lnTo>
                      <a:pt x="3738" y="0"/>
                    </a:lnTo>
                    <a:lnTo>
                      <a:pt x="686" y="3053"/>
                    </a:lnTo>
                    <a:close/>
                  </a:path>
                </a:pathLst>
              </a:custGeom>
              <a:solidFill>
                <a:srgbClr val="FFCD3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2" name="Freeform 37">
                <a:extLst>
                  <a:ext uri="{FF2B5EF4-FFF2-40B4-BE49-F238E27FC236}">
                    <a16:creationId xmlns:a16="http://schemas.microsoft.com/office/drawing/2014/main" id="{F9357CCC-0964-49BF-B450-A369E7ADDB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5" y="2160"/>
                <a:ext cx="1565" cy="811"/>
              </a:xfrm>
              <a:custGeom>
                <a:avLst/>
                <a:gdLst>
                  <a:gd name="T0" fmla="*/ 431 w 4169"/>
                  <a:gd name="T1" fmla="*/ 2159 h 2159"/>
                  <a:gd name="T2" fmla="*/ 0 w 4169"/>
                  <a:gd name="T3" fmla="*/ 1118 h 2159"/>
                  <a:gd name="T4" fmla="*/ 4169 w 4169"/>
                  <a:gd name="T5" fmla="*/ 0 h 2159"/>
                  <a:gd name="T6" fmla="*/ 431 w 4169"/>
                  <a:gd name="T7" fmla="*/ 2159 h 2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69" h="2159">
                    <a:moveTo>
                      <a:pt x="431" y="2159"/>
                    </a:moveTo>
                    <a:cubicBezTo>
                      <a:pt x="243" y="1832"/>
                      <a:pt x="98" y="1482"/>
                      <a:pt x="0" y="1118"/>
                    </a:cubicBezTo>
                    <a:lnTo>
                      <a:pt x="4169" y="0"/>
                    </a:lnTo>
                    <a:lnTo>
                      <a:pt x="431" y="2159"/>
                    </a:lnTo>
                    <a:close/>
                  </a:path>
                </a:pathLst>
              </a:custGeom>
              <a:solidFill>
                <a:srgbClr val="7CAFD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4" name="Freeform 39">
                <a:extLst>
                  <a:ext uri="{FF2B5EF4-FFF2-40B4-BE49-F238E27FC236}">
                    <a16:creationId xmlns:a16="http://schemas.microsoft.com/office/drawing/2014/main" id="{807A491F-64BF-4D7C-8359-81389CE815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0" y="2160"/>
                <a:ext cx="1620" cy="420"/>
              </a:xfrm>
              <a:custGeom>
                <a:avLst/>
                <a:gdLst>
                  <a:gd name="T0" fmla="*/ 147 w 4316"/>
                  <a:gd name="T1" fmla="*/ 1118 h 1118"/>
                  <a:gd name="T2" fmla="*/ 0 w 4316"/>
                  <a:gd name="T3" fmla="*/ 0 h 1118"/>
                  <a:gd name="T4" fmla="*/ 4316 w 4316"/>
                  <a:gd name="T5" fmla="*/ 0 h 1118"/>
                  <a:gd name="T6" fmla="*/ 147 w 4316"/>
                  <a:gd name="T7" fmla="*/ 1118 h 1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16" h="1118">
                    <a:moveTo>
                      <a:pt x="147" y="1118"/>
                    </a:moveTo>
                    <a:cubicBezTo>
                      <a:pt x="49" y="753"/>
                      <a:pt x="0" y="378"/>
                      <a:pt x="0" y="0"/>
                    </a:cubicBezTo>
                    <a:lnTo>
                      <a:pt x="4316" y="0"/>
                    </a:lnTo>
                    <a:lnTo>
                      <a:pt x="147" y="1118"/>
                    </a:lnTo>
                    <a:close/>
                  </a:path>
                </a:pathLst>
              </a:custGeom>
              <a:solidFill>
                <a:srgbClr val="8CC16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6" name="Freeform 41">
                <a:extLst>
                  <a:ext uri="{FF2B5EF4-FFF2-40B4-BE49-F238E27FC236}">
                    <a16:creationId xmlns:a16="http://schemas.microsoft.com/office/drawing/2014/main" id="{F9E69987-D928-4CD3-BD12-964E7DF8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0" y="1740"/>
                <a:ext cx="1620" cy="420"/>
              </a:xfrm>
              <a:custGeom>
                <a:avLst/>
                <a:gdLst>
                  <a:gd name="T0" fmla="*/ 0 w 4316"/>
                  <a:gd name="T1" fmla="*/ 1117 h 1117"/>
                  <a:gd name="T2" fmla="*/ 147 w 4316"/>
                  <a:gd name="T3" fmla="*/ 0 h 1117"/>
                  <a:gd name="T4" fmla="*/ 4316 w 4316"/>
                  <a:gd name="T5" fmla="*/ 1117 h 1117"/>
                  <a:gd name="T6" fmla="*/ 0 w 4316"/>
                  <a:gd name="T7" fmla="*/ 1117 h 1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16" h="1117">
                    <a:moveTo>
                      <a:pt x="0" y="1117"/>
                    </a:moveTo>
                    <a:cubicBezTo>
                      <a:pt x="0" y="740"/>
                      <a:pt x="49" y="365"/>
                      <a:pt x="147" y="0"/>
                    </a:cubicBezTo>
                    <a:lnTo>
                      <a:pt x="4316" y="1117"/>
                    </a:lnTo>
                    <a:lnTo>
                      <a:pt x="0" y="1117"/>
                    </a:lnTo>
                    <a:close/>
                  </a:path>
                </a:pathLst>
              </a:custGeom>
              <a:solidFill>
                <a:srgbClr val="335AA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8" name="Freeform 43">
                <a:extLst>
                  <a:ext uri="{FF2B5EF4-FFF2-40B4-BE49-F238E27FC236}">
                    <a16:creationId xmlns:a16="http://schemas.microsoft.com/office/drawing/2014/main" id="{2E63F25F-7DCA-4679-B997-ECD644AD85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5" y="1349"/>
                <a:ext cx="1565" cy="811"/>
              </a:xfrm>
              <a:custGeom>
                <a:avLst/>
                <a:gdLst>
                  <a:gd name="T0" fmla="*/ 0 w 4169"/>
                  <a:gd name="T1" fmla="*/ 1041 h 2158"/>
                  <a:gd name="T2" fmla="*/ 431 w 4169"/>
                  <a:gd name="T3" fmla="*/ 0 h 2158"/>
                  <a:gd name="T4" fmla="*/ 4169 w 4169"/>
                  <a:gd name="T5" fmla="*/ 2158 h 2158"/>
                  <a:gd name="T6" fmla="*/ 0 w 4169"/>
                  <a:gd name="T7" fmla="*/ 1041 h 2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69" h="2158">
                    <a:moveTo>
                      <a:pt x="0" y="1041"/>
                    </a:moveTo>
                    <a:cubicBezTo>
                      <a:pt x="98" y="677"/>
                      <a:pt x="243" y="327"/>
                      <a:pt x="431" y="0"/>
                    </a:cubicBezTo>
                    <a:lnTo>
                      <a:pt x="4169" y="2158"/>
                    </a:lnTo>
                    <a:lnTo>
                      <a:pt x="0" y="1041"/>
                    </a:lnTo>
                    <a:close/>
                  </a:path>
                </a:pathLst>
              </a:custGeom>
              <a:solidFill>
                <a:srgbClr val="D2601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0" name="Freeform 45">
                <a:extLst>
                  <a:ext uri="{FF2B5EF4-FFF2-40B4-BE49-F238E27FC236}">
                    <a16:creationId xmlns:a16="http://schemas.microsoft.com/office/drawing/2014/main" id="{0F812648-376A-4E3D-AC31-3B3F57AC0F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" y="1014"/>
                <a:ext cx="1403" cy="1146"/>
              </a:xfrm>
              <a:custGeom>
                <a:avLst/>
                <a:gdLst>
                  <a:gd name="T0" fmla="*/ 0 w 3738"/>
                  <a:gd name="T1" fmla="*/ 894 h 3052"/>
                  <a:gd name="T2" fmla="*/ 686 w 3738"/>
                  <a:gd name="T3" fmla="*/ 0 h 3052"/>
                  <a:gd name="T4" fmla="*/ 3738 w 3738"/>
                  <a:gd name="T5" fmla="*/ 3052 h 3052"/>
                  <a:gd name="T6" fmla="*/ 0 w 3738"/>
                  <a:gd name="T7" fmla="*/ 894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38" h="3052">
                    <a:moveTo>
                      <a:pt x="0" y="894"/>
                    </a:moveTo>
                    <a:cubicBezTo>
                      <a:pt x="189" y="568"/>
                      <a:pt x="420" y="267"/>
                      <a:pt x="686" y="0"/>
                    </a:cubicBezTo>
                    <a:lnTo>
                      <a:pt x="3738" y="3052"/>
                    </a:lnTo>
                    <a:lnTo>
                      <a:pt x="0" y="894"/>
                    </a:lnTo>
                    <a:close/>
                  </a:path>
                </a:pathLst>
              </a:custGeom>
              <a:solidFill>
                <a:srgbClr val="84848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2" name="Freeform 47">
                <a:extLst>
                  <a:ext uri="{FF2B5EF4-FFF2-40B4-BE49-F238E27FC236}">
                    <a16:creationId xmlns:a16="http://schemas.microsoft.com/office/drawing/2014/main" id="{9AF667D7-664B-470D-A7FB-D360A1B4AF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4" y="756"/>
                <a:ext cx="1146" cy="1404"/>
              </a:xfrm>
              <a:custGeom>
                <a:avLst/>
                <a:gdLst>
                  <a:gd name="T0" fmla="*/ 0 w 3052"/>
                  <a:gd name="T1" fmla="*/ 686 h 3738"/>
                  <a:gd name="T2" fmla="*/ 894 w 3052"/>
                  <a:gd name="T3" fmla="*/ 0 h 3738"/>
                  <a:gd name="T4" fmla="*/ 3052 w 3052"/>
                  <a:gd name="T5" fmla="*/ 3738 h 3738"/>
                  <a:gd name="T6" fmla="*/ 0 w 3052"/>
                  <a:gd name="T7" fmla="*/ 686 h 3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52" h="3738">
                    <a:moveTo>
                      <a:pt x="0" y="686"/>
                    </a:moveTo>
                    <a:cubicBezTo>
                      <a:pt x="267" y="420"/>
                      <a:pt x="568" y="189"/>
                      <a:pt x="894" y="0"/>
                    </a:cubicBezTo>
                    <a:lnTo>
                      <a:pt x="3052" y="3738"/>
                    </a:lnTo>
                    <a:lnTo>
                      <a:pt x="0" y="686"/>
                    </a:lnTo>
                    <a:close/>
                  </a:path>
                </a:pathLst>
              </a:custGeom>
              <a:solidFill>
                <a:srgbClr val="CC9A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4" name="Freeform 49">
                <a:extLst>
                  <a:ext uri="{FF2B5EF4-FFF2-40B4-BE49-F238E27FC236}">
                    <a16:creationId xmlns:a16="http://schemas.microsoft.com/office/drawing/2014/main" id="{504330FC-3915-418F-87AC-EC7BAC3932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0" y="594"/>
                <a:ext cx="810" cy="1566"/>
              </a:xfrm>
              <a:custGeom>
                <a:avLst/>
                <a:gdLst>
                  <a:gd name="T0" fmla="*/ 0 w 2158"/>
                  <a:gd name="T1" fmla="*/ 431 h 4169"/>
                  <a:gd name="T2" fmla="*/ 1041 w 2158"/>
                  <a:gd name="T3" fmla="*/ 0 h 4169"/>
                  <a:gd name="T4" fmla="*/ 2158 w 2158"/>
                  <a:gd name="T5" fmla="*/ 4169 h 4169"/>
                  <a:gd name="T6" fmla="*/ 0 w 2158"/>
                  <a:gd name="T7" fmla="*/ 431 h 4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58" h="4169">
                    <a:moveTo>
                      <a:pt x="0" y="431"/>
                    </a:moveTo>
                    <a:cubicBezTo>
                      <a:pt x="327" y="243"/>
                      <a:pt x="677" y="98"/>
                      <a:pt x="1041" y="0"/>
                    </a:cubicBezTo>
                    <a:lnTo>
                      <a:pt x="2158" y="4169"/>
                    </a:lnTo>
                    <a:lnTo>
                      <a:pt x="0" y="431"/>
                    </a:lnTo>
                    <a:close/>
                  </a:path>
                </a:pathLst>
              </a:custGeom>
              <a:solidFill>
                <a:srgbClr val="327DC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6" name="Freeform 51">
                <a:extLst>
                  <a:ext uri="{FF2B5EF4-FFF2-40B4-BE49-F238E27FC236}">
                    <a16:creationId xmlns:a16="http://schemas.microsoft.com/office/drawing/2014/main" id="{813F52D7-3086-49DE-9586-6FCE5C8375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1" y="539"/>
                <a:ext cx="419" cy="1621"/>
              </a:xfrm>
              <a:custGeom>
                <a:avLst/>
                <a:gdLst>
                  <a:gd name="T0" fmla="*/ 0 w 1117"/>
                  <a:gd name="T1" fmla="*/ 147 h 4316"/>
                  <a:gd name="T2" fmla="*/ 1117 w 1117"/>
                  <a:gd name="T3" fmla="*/ 0 h 4316"/>
                  <a:gd name="T4" fmla="*/ 1117 w 1117"/>
                  <a:gd name="T5" fmla="*/ 4316 h 4316"/>
                  <a:gd name="T6" fmla="*/ 0 w 1117"/>
                  <a:gd name="T7" fmla="*/ 147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17" h="4316">
                    <a:moveTo>
                      <a:pt x="0" y="147"/>
                    </a:moveTo>
                    <a:cubicBezTo>
                      <a:pt x="365" y="49"/>
                      <a:pt x="740" y="0"/>
                      <a:pt x="1117" y="0"/>
                    </a:cubicBezTo>
                    <a:lnTo>
                      <a:pt x="1117" y="4316"/>
                    </a:lnTo>
                    <a:lnTo>
                      <a:pt x="0" y="147"/>
                    </a:lnTo>
                    <a:close/>
                  </a:path>
                </a:pathLst>
              </a:custGeom>
              <a:solidFill>
                <a:srgbClr val="5A8A3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sp>
          <p:nvSpPr>
            <p:cNvPr id="58" name="مربع نص 57">
              <a:extLst>
                <a:ext uri="{FF2B5EF4-FFF2-40B4-BE49-F238E27FC236}">
                  <a16:creationId xmlns:a16="http://schemas.microsoft.com/office/drawing/2014/main" id="{3DECE5C3-FFFC-42E7-87F8-CDB5C6396F25}"/>
                </a:ext>
              </a:extLst>
            </p:cNvPr>
            <p:cNvSpPr txBox="1"/>
            <p:nvPr/>
          </p:nvSpPr>
          <p:spPr>
            <a:xfrm rot="456288">
              <a:off x="6431866" y="505125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59" name="مربع نص 58">
              <a:extLst>
                <a:ext uri="{FF2B5EF4-FFF2-40B4-BE49-F238E27FC236}">
                  <a16:creationId xmlns:a16="http://schemas.microsoft.com/office/drawing/2014/main" id="{EB6B44DD-469B-4EC0-BB84-5A43E71372A9}"/>
                </a:ext>
              </a:extLst>
            </p:cNvPr>
            <p:cNvSpPr txBox="1"/>
            <p:nvPr/>
          </p:nvSpPr>
          <p:spPr>
            <a:xfrm rot="1266501">
              <a:off x="7005177" y="686141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60" name="مربع نص 59">
              <a:extLst>
                <a:ext uri="{FF2B5EF4-FFF2-40B4-BE49-F238E27FC236}">
                  <a16:creationId xmlns:a16="http://schemas.microsoft.com/office/drawing/2014/main" id="{32D6A994-189F-4FDE-9ACF-ED4E6CE8E71D}"/>
                </a:ext>
              </a:extLst>
            </p:cNvPr>
            <p:cNvSpPr txBox="1"/>
            <p:nvPr/>
          </p:nvSpPr>
          <p:spPr>
            <a:xfrm rot="1266501">
              <a:off x="7625149" y="1050071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61" name="مربع نص 60">
              <a:extLst>
                <a:ext uri="{FF2B5EF4-FFF2-40B4-BE49-F238E27FC236}">
                  <a16:creationId xmlns:a16="http://schemas.microsoft.com/office/drawing/2014/main" id="{695539AC-E298-4F7E-8CDA-5291A8408824}"/>
                </a:ext>
              </a:extLst>
            </p:cNvPr>
            <p:cNvSpPr txBox="1"/>
            <p:nvPr/>
          </p:nvSpPr>
          <p:spPr>
            <a:xfrm rot="3137016">
              <a:off x="8103329" y="1517501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62" name="مربع نص 61">
              <a:extLst>
                <a:ext uri="{FF2B5EF4-FFF2-40B4-BE49-F238E27FC236}">
                  <a16:creationId xmlns:a16="http://schemas.microsoft.com/office/drawing/2014/main" id="{0C0C0FD9-AC8E-41B5-8632-CA7827E79A1E}"/>
                </a:ext>
              </a:extLst>
            </p:cNvPr>
            <p:cNvSpPr txBox="1"/>
            <p:nvPr/>
          </p:nvSpPr>
          <p:spPr>
            <a:xfrm rot="3627359">
              <a:off x="8401983" y="2072713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63" name="مربع نص 62">
              <a:extLst>
                <a:ext uri="{FF2B5EF4-FFF2-40B4-BE49-F238E27FC236}">
                  <a16:creationId xmlns:a16="http://schemas.microsoft.com/office/drawing/2014/main" id="{5B300821-2BB2-4482-88BC-BC9FAD6DE7C1}"/>
                </a:ext>
              </a:extLst>
            </p:cNvPr>
            <p:cNvSpPr txBox="1"/>
            <p:nvPr/>
          </p:nvSpPr>
          <p:spPr>
            <a:xfrm rot="4853718">
              <a:off x="8537402" y="2711075"/>
              <a:ext cx="42415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64" name="مربع نص 63">
              <a:extLst>
                <a:ext uri="{FF2B5EF4-FFF2-40B4-BE49-F238E27FC236}">
                  <a16:creationId xmlns:a16="http://schemas.microsoft.com/office/drawing/2014/main" id="{BCF6510C-1550-41E2-8127-8BA03546EBA7}"/>
                </a:ext>
              </a:extLst>
            </p:cNvPr>
            <p:cNvSpPr txBox="1"/>
            <p:nvPr/>
          </p:nvSpPr>
          <p:spPr>
            <a:xfrm rot="5686688">
              <a:off x="8548361" y="3423227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65" name="مربع نص 64">
              <a:extLst>
                <a:ext uri="{FF2B5EF4-FFF2-40B4-BE49-F238E27FC236}">
                  <a16:creationId xmlns:a16="http://schemas.microsoft.com/office/drawing/2014/main" id="{B36661DE-7AA5-4E33-9AB8-6A91F0C6727A}"/>
                </a:ext>
              </a:extLst>
            </p:cNvPr>
            <p:cNvSpPr txBox="1"/>
            <p:nvPr/>
          </p:nvSpPr>
          <p:spPr>
            <a:xfrm rot="6837844">
              <a:off x="8493593" y="4049711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66" name="مربع نص 65">
              <a:extLst>
                <a:ext uri="{FF2B5EF4-FFF2-40B4-BE49-F238E27FC236}">
                  <a16:creationId xmlns:a16="http://schemas.microsoft.com/office/drawing/2014/main" id="{52FFB38F-5539-4EC6-B2F2-666A9AE3179D}"/>
                </a:ext>
              </a:extLst>
            </p:cNvPr>
            <p:cNvSpPr txBox="1"/>
            <p:nvPr/>
          </p:nvSpPr>
          <p:spPr>
            <a:xfrm rot="7842292">
              <a:off x="8183094" y="4578744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9</a:t>
              </a:r>
            </a:p>
          </p:txBody>
        </p:sp>
        <p:sp>
          <p:nvSpPr>
            <p:cNvPr id="68" name="مربع نص 67">
              <a:extLst>
                <a:ext uri="{FF2B5EF4-FFF2-40B4-BE49-F238E27FC236}">
                  <a16:creationId xmlns:a16="http://schemas.microsoft.com/office/drawing/2014/main" id="{302F127A-58B3-4B8B-BAE9-F2E383097F2E}"/>
                </a:ext>
              </a:extLst>
            </p:cNvPr>
            <p:cNvSpPr txBox="1"/>
            <p:nvPr/>
          </p:nvSpPr>
          <p:spPr>
            <a:xfrm rot="8426352">
              <a:off x="7517142" y="5158585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10</a:t>
              </a:r>
            </a:p>
          </p:txBody>
        </p:sp>
        <p:sp>
          <p:nvSpPr>
            <p:cNvPr id="69" name="مربع نص 68">
              <a:extLst>
                <a:ext uri="{FF2B5EF4-FFF2-40B4-BE49-F238E27FC236}">
                  <a16:creationId xmlns:a16="http://schemas.microsoft.com/office/drawing/2014/main" id="{67D7A531-933A-48D5-9556-71F54F2BB336}"/>
                </a:ext>
              </a:extLst>
            </p:cNvPr>
            <p:cNvSpPr txBox="1"/>
            <p:nvPr/>
          </p:nvSpPr>
          <p:spPr>
            <a:xfrm rot="9053042">
              <a:off x="6925342" y="5507663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11</a:t>
              </a:r>
            </a:p>
          </p:txBody>
        </p:sp>
        <p:sp>
          <p:nvSpPr>
            <p:cNvPr id="70" name="مربع نص 69">
              <a:extLst>
                <a:ext uri="{FF2B5EF4-FFF2-40B4-BE49-F238E27FC236}">
                  <a16:creationId xmlns:a16="http://schemas.microsoft.com/office/drawing/2014/main" id="{4F396EBD-1F54-4566-8C0B-6FA44FA2B795}"/>
                </a:ext>
              </a:extLst>
            </p:cNvPr>
            <p:cNvSpPr txBox="1"/>
            <p:nvPr/>
          </p:nvSpPr>
          <p:spPr>
            <a:xfrm rot="10097290">
              <a:off x="6286252" y="5724026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12</a:t>
              </a:r>
            </a:p>
          </p:txBody>
        </p:sp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44BA90B9-A09C-4FCD-AC17-F383B4B9B2F8}"/>
                </a:ext>
              </a:extLst>
            </p:cNvPr>
            <p:cNvSpPr txBox="1"/>
            <p:nvPr/>
          </p:nvSpPr>
          <p:spPr>
            <a:xfrm rot="11269174">
              <a:off x="5660012" y="5687396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13</a:t>
              </a:r>
            </a:p>
          </p:txBody>
        </p:sp>
        <p:sp>
          <p:nvSpPr>
            <p:cNvPr id="72" name="مربع نص 71">
              <a:extLst>
                <a:ext uri="{FF2B5EF4-FFF2-40B4-BE49-F238E27FC236}">
                  <a16:creationId xmlns:a16="http://schemas.microsoft.com/office/drawing/2014/main" id="{568FCAE0-5B5A-4AA5-BDE4-6130E274D41D}"/>
                </a:ext>
              </a:extLst>
            </p:cNvPr>
            <p:cNvSpPr txBox="1"/>
            <p:nvPr/>
          </p:nvSpPr>
          <p:spPr>
            <a:xfrm rot="12079444">
              <a:off x="4949659" y="5507662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14</a:t>
              </a:r>
            </a:p>
          </p:txBody>
        </p:sp>
        <p:sp>
          <p:nvSpPr>
            <p:cNvPr id="73" name="مربع نص 72">
              <a:extLst>
                <a:ext uri="{FF2B5EF4-FFF2-40B4-BE49-F238E27FC236}">
                  <a16:creationId xmlns:a16="http://schemas.microsoft.com/office/drawing/2014/main" id="{A5202F21-7F5D-4807-838B-A09D5607D4FF}"/>
                </a:ext>
              </a:extLst>
            </p:cNvPr>
            <p:cNvSpPr txBox="1"/>
            <p:nvPr/>
          </p:nvSpPr>
          <p:spPr>
            <a:xfrm rot="13019316">
              <a:off x="4386928" y="5179852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15</a:t>
              </a:r>
            </a:p>
          </p:txBody>
        </p:sp>
        <p:sp>
          <p:nvSpPr>
            <p:cNvPr id="74" name="مربع نص 73">
              <a:extLst>
                <a:ext uri="{FF2B5EF4-FFF2-40B4-BE49-F238E27FC236}">
                  <a16:creationId xmlns:a16="http://schemas.microsoft.com/office/drawing/2014/main" id="{B0669723-A7E3-4C88-8EE6-B5D6B1BA29A1}"/>
                </a:ext>
              </a:extLst>
            </p:cNvPr>
            <p:cNvSpPr txBox="1"/>
            <p:nvPr/>
          </p:nvSpPr>
          <p:spPr>
            <a:xfrm rot="13863805">
              <a:off x="3839512" y="4716784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16</a:t>
              </a:r>
            </a:p>
          </p:txBody>
        </p:sp>
        <p:sp>
          <p:nvSpPr>
            <p:cNvPr id="75" name="مربع نص 74">
              <a:extLst>
                <a:ext uri="{FF2B5EF4-FFF2-40B4-BE49-F238E27FC236}">
                  <a16:creationId xmlns:a16="http://schemas.microsoft.com/office/drawing/2014/main" id="{7917DBB3-719E-4F0C-A8E8-335803474A3D}"/>
                </a:ext>
              </a:extLst>
            </p:cNvPr>
            <p:cNvSpPr txBox="1"/>
            <p:nvPr/>
          </p:nvSpPr>
          <p:spPr>
            <a:xfrm rot="14742077">
              <a:off x="3456291" y="4184120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17</a:t>
              </a:r>
            </a:p>
          </p:txBody>
        </p:sp>
        <p:sp>
          <p:nvSpPr>
            <p:cNvPr id="76" name="مربع نص 75">
              <a:extLst>
                <a:ext uri="{FF2B5EF4-FFF2-40B4-BE49-F238E27FC236}">
                  <a16:creationId xmlns:a16="http://schemas.microsoft.com/office/drawing/2014/main" id="{CD0E175A-16EC-43E9-B74B-8AA782B988DA}"/>
                </a:ext>
              </a:extLst>
            </p:cNvPr>
            <p:cNvSpPr txBox="1"/>
            <p:nvPr/>
          </p:nvSpPr>
          <p:spPr>
            <a:xfrm rot="16200000">
              <a:off x="3262528" y="3537278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18</a:t>
              </a:r>
            </a:p>
          </p:txBody>
        </p:sp>
        <p:sp>
          <p:nvSpPr>
            <p:cNvPr id="77" name="مربع نص 76">
              <a:extLst>
                <a:ext uri="{FF2B5EF4-FFF2-40B4-BE49-F238E27FC236}">
                  <a16:creationId xmlns:a16="http://schemas.microsoft.com/office/drawing/2014/main" id="{18D0B524-25C7-46C6-8F1E-1BD9A7C12066}"/>
                </a:ext>
              </a:extLst>
            </p:cNvPr>
            <p:cNvSpPr txBox="1"/>
            <p:nvPr/>
          </p:nvSpPr>
          <p:spPr>
            <a:xfrm rot="16200000">
              <a:off x="3267859" y="2808469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19</a:t>
              </a:r>
            </a:p>
          </p:txBody>
        </p:sp>
        <p:sp>
          <p:nvSpPr>
            <p:cNvPr id="78" name="مربع نص 77">
              <a:extLst>
                <a:ext uri="{FF2B5EF4-FFF2-40B4-BE49-F238E27FC236}">
                  <a16:creationId xmlns:a16="http://schemas.microsoft.com/office/drawing/2014/main" id="{9FFC0299-2ED6-4C93-A17F-B710BAACE240}"/>
                </a:ext>
              </a:extLst>
            </p:cNvPr>
            <p:cNvSpPr txBox="1"/>
            <p:nvPr/>
          </p:nvSpPr>
          <p:spPr>
            <a:xfrm rot="17650182">
              <a:off x="3411320" y="2169756"/>
              <a:ext cx="80092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20</a:t>
              </a:r>
            </a:p>
          </p:txBody>
        </p:sp>
        <p:sp>
          <p:nvSpPr>
            <p:cNvPr id="79" name="مربع نص 78">
              <a:extLst>
                <a:ext uri="{FF2B5EF4-FFF2-40B4-BE49-F238E27FC236}">
                  <a16:creationId xmlns:a16="http://schemas.microsoft.com/office/drawing/2014/main" id="{1E603E52-1464-4000-B2BC-35A51C8C6EAF}"/>
                </a:ext>
              </a:extLst>
            </p:cNvPr>
            <p:cNvSpPr txBox="1"/>
            <p:nvPr/>
          </p:nvSpPr>
          <p:spPr>
            <a:xfrm rot="18391272">
              <a:off x="3792110" y="1551591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21</a:t>
              </a:r>
            </a:p>
          </p:txBody>
        </p:sp>
        <p:sp>
          <p:nvSpPr>
            <p:cNvPr id="80" name="مربع نص 79">
              <a:extLst>
                <a:ext uri="{FF2B5EF4-FFF2-40B4-BE49-F238E27FC236}">
                  <a16:creationId xmlns:a16="http://schemas.microsoft.com/office/drawing/2014/main" id="{5BB27CC0-26AE-48FE-9625-FCB66BA441B9}"/>
                </a:ext>
              </a:extLst>
            </p:cNvPr>
            <p:cNvSpPr txBox="1"/>
            <p:nvPr/>
          </p:nvSpPr>
          <p:spPr>
            <a:xfrm rot="19193761">
              <a:off x="4269188" y="1006235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22</a:t>
              </a:r>
            </a:p>
          </p:txBody>
        </p:sp>
        <p:sp>
          <p:nvSpPr>
            <p:cNvPr id="81" name="مربع نص 80">
              <a:extLst>
                <a:ext uri="{FF2B5EF4-FFF2-40B4-BE49-F238E27FC236}">
                  <a16:creationId xmlns:a16="http://schemas.microsoft.com/office/drawing/2014/main" id="{3234AB94-EDF0-4DC3-86C7-72E7D2A5C9C1}"/>
                </a:ext>
              </a:extLst>
            </p:cNvPr>
            <p:cNvSpPr txBox="1"/>
            <p:nvPr/>
          </p:nvSpPr>
          <p:spPr>
            <a:xfrm rot="20328341">
              <a:off x="4865340" y="649521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23</a:t>
              </a:r>
            </a:p>
          </p:txBody>
        </p:sp>
        <p:sp>
          <p:nvSpPr>
            <p:cNvPr id="82" name="مربع نص 81">
              <a:extLst>
                <a:ext uri="{FF2B5EF4-FFF2-40B4-BE49-F238E27FC236}">
                  <a16:creationId xmlns:a16="http://schemas.microsoft.com/office/drawing/2014/main" id="{C75C5F31-FF81-420E-B8C3-6726365F69EE}"/>
                </a:ext>
              </a:extLst>
            </p:cNvPr>
            <p:cNvSpPr txBox="1"/>
            <p:nvPr/>
          </p:nvSpPr>
          <p:spPr>
            <a:xfrm rot="21407663">
              <a:off x="5560316" y="529515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24</a:t>
              </a:r>
            </a:p>
          </p:txBody>
        </p:sp>
      </p:grpSp>
      <p:sp>
        <p:nvSpPr>
          <p:cNvPr id="86" name="سهم: لليمين 85">
            <a:extLst>
              <a:ext uri="{FF2B5EF4-FFF2-40B4-BE49-F238E27FC236}">
                <a16:creationId xmlns:a16="http://schemas.microsoft.com/office/drawing/2014/main" id="{1B9FF9B8-1856-4682-B12A-07420173FCA1}"/>
              </a:ext>
            </a:extLst>
          </p:cNvPr>
          <p:cNvSpPr/>
          <p:nvPr/>
        </p:nvSpPr>
        <p:spPr>
          <a:xfrm>
            <a:off x="1232317" y="2841641"/>
            <a:ext cx="1163168" cy="4770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5640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4A64C7F-DC8E-4A67-A7DB-F3DAA82C59AD}"/>
              </a:ext>
            </a:extLst>
          </p:cNvPr>
          <p:cNvSpPr/>
          <p:nvPr/>
        </p:nvSpPr>
        <p:spPr>
          <a:xfrm>
            <a:off x="425115" y="509337"/>
            <a:ext cx="8293769" cy="5839326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game, sport, basketball, table&#10;&#10;Description automatically generated">
            <a:extLst>
              <a:ext uri="{FF2B5EF4-FFF2-40B4-BE49-F238E27FC236}">
                <a16:creationId xmlns:a16="http://schemas.microsoft.com/office/drawing/2014/main" id="{478C60C4-F675-4CF4-931B-0EC9E578D1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0" b="91640" l="10000" r="90185">
                        <a14:foregroundMark x1="60185" y1="10299" x2="59120" y2="34855"/>
                        <a14:foregroundMark x1="60185" y1="33683" x2="69907" y2="33360"/>
                        <a14:foregroundMark x1="69907" y1="33360" x2="76019" y2="28554"/>
                        <a14:foregroundMark x1="76019" y1="28554" x2="77361" y2="5372"/>
                        <a14:foregroundMark x1="81343" y1="18498" x2="87778" y2="18013"/>
                        <a14:foregroundMark x1="90231" y1="91478" x2="86204" y2="91680"/>
                        <a14:foregroundMark x1="51019" y1="28958" x2="56667" y2="29281"/>
                        <a14:foregroundMark x1="60278" y1="36995" x2="60278" y2="36995"/>
                        <a14:foregroundMark x1="57500" y1="38853" x2="57500" y2="38853"/>
                        <a14:foregroundMark x1="59722" y1="41721" x2="53287" y2="35703"/>
                        <a14:foregroundMark x1="53287" y1="35703" x2="52315" y2="28837"/>
                        <a14:foregroundMark x1="49352" y1="29443" x2="56574" y2="29604"/>
                        <a14:foregroundMark x1="48611" y1="27827" x2="48704" y2="28756"/>
                        <a14:foregroundMark x1="50231" y1="31139" x2="54769" y2="38691"/>
                        <a14:foregroundMark x1="52037" y1="30977" x2="56713" y2="30977"/>
                        <a14:foregroundMark x1="50926" y1="27544" x2="57870" y2="27989"/>
                        <a14:foregroundMark x1="54028" y1="30654" x2="54630" y2="32754"/>
                        <a14:foregroundMark x1="51389" y1="30493" x2="52315" y2="32229"/>
                        <a14:foregroundMark x1="49120" y1="29402" x2="51065" y2="31300"/>
                        <a14:foregroundMark x1="80648" y1="5250" x2="77361" y2="5614"/>
                        <a14:foregroundMark x1="52870" y1="26939" x2="57685" y2="26817"/>
                        <a14:foregroundMark x1="57685" y1="26817" x2="58750" y2="26817"/>
                        <a14:foregroundMark x1="67778" y1="29200" x2="67778" y2="30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18" t="1" b="18489"/>
          <a:stretch/>
        </p:blipFill>
        <p:spPr>
          <a:xfrm>
            <a:off x="4346917" y="-322556"/>
            <a:ext cx="5598942" cy="67936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1C2240-0A3D-4E02-8631-409EA07D2026}"/>
              </a:ext>
            </a:extLst>
          </p:cNvPr>
          <p:cNvSpPr txBox="1"/>
          <p:nvPr/>
        </p:nvSpPr>
        <p:spPr>
          <a:xfrm>
            <a:off x="1213772" y="1512277"/>
            <a:ext cx="40233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solidFill>
                  <a:srgbClr val="C00000"/>
                </a:solidFill>
              </a:rPr>
              <a:t>هي تحملي نتيجة أفعالي وأقوالي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802D0DA-3CE3-4F8E-AAE5-92AEF659429E}"/>
              </a:ext>
            </a:extLst>
          </p:cNvPr>
          <p:cNvSpPr/>
          <p:nvPr/>
        </p:nvSpPr>
        <p:spPr>
          <a:xfrm>
            <a:off x="2674035" y="4627966"/>
            <a:ext cx="1434904" cy="1435513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/>
              <a:t>العفو</a:t>
            </a:r>
            <a:endParaRPr lang="en-US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25B66E4-CB63-4167-9054-4F8661C7F023}"/>
              </a:ext>
            </a:extLst>
          </p:cNvPr>
          <p:cNvSpPr/>
          <p:nvPr/>
        </p:nvSpPr>
        <p:spPr>
          <a:xfrm>
            <a:off x="832123" y="4627966"/>
            <a:ext cx="1434904" cy="1435513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/>
              <a:t>التعاون</a:t>
            </a:r>
            <a:endParaRPr lang="en-US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260B541-2367-46C0-A7CE-150038925443}"/>
              </a:ext>
            </a:extLst>
          </p:cNvPr>
          <p:cNvSpPr/>
          <p:nvPr/>
        </p:nvSpPr>
        <p:spPr>
          <a:xfrm>
            <a:off x="4571999" y="4627966"/>
            <a:ext cx="1434904" cy="1435513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/>
              <a:t>المسؤولية</a:t>
            </a:r>
            <a:endParaRPr lang="en-US" b="1" dirty="0"/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6F48A8A2-653F-4CCE-BEFE-4D8C52480B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984" b="53646" l="29063" r="57394">
                        <a14:foregroundMark x1="29063" y1="41667" x2="33382" y2="42578"/>
                        <a14:foregroundMark x1="36237" y1="43359" x2="48755" y2="43750"/>
                        <a14:foregroundMark x1="50220" y1="41406" x2="32211" y2="41667"/>
                        <a14:foregroundMark x1="36384" y1="38151" x2="40337" y2="37370"/>
                        <a14:foregroundMark x1="40337" y1="37370" x2="48243" y2="39063"/>
                        <a14:foregroundMark x1="48243" y1="39063" x2="49927" y2="40104"/>
                        <a14:foregroundMark x1="56003" y1="52995" x2="56223" y2="46484"/>
                        <a14:foregroundMark x1="55124" y1="48177" x2="55051" y2="52214"/>
                        <a14:foregroundMark x1="54173" y1="49609" x2="53807" y2="45964"/>
                        <a14:foregroundMark x1="55124" y1="53646" x2="57467" y2="51563"/>
                        <a14:foregroundMark x1="55710" y1="38411" x2="52123" y2="33984"/>
                        <a14:foregroundMark x1="52123" y1="33984" x2="52050" y2="33984"/>
                        <a14:foregroundMark x1="50586" y1="34115" x2="33748" y2="33854"/>
                        <a14:foregroundMark x1="31113" y1="36719" x2="29575" y2="39714"/>
                        <a14:foregroundMark x1="48316" y1="45964" x2="48389" y2="42969"/>
                        <a14:foregroundMark x1="50293" y1="34766" x2="34261" y2="34505"/>
                        <a14:foregroundMark x1="34261" y1="34505" x2="41142" y2="34766"/>
                        <a14:foregroundMark x1="51977" y1="34766" x2="53221" y2="35286"/>
                        <a14:foregroundMark x1="54173" y1="52083" x2="54026" y2="50260"/>
                      </a14:backgroundRemoval>
                    </a14:imgEffect>
                  </a14:imgLayer>
                </a14:imgProps>
              </a:ext>
            </a:extLst>
          </a:blip>
          <a:srcRect l="28696" t="31834" r="41087" b="45162"/>
          <a:stretch/>
        </p:blipFill>
        <p:spPr>
          <a:xfrm>
            <a:off x="7272587" y="5738681"/>
            <a:ext cx="1568201" cy="67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1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787 L -3.33333E-6 -0.00764 C 0.00504 -0.02871 0.01059 -0.04931 0.01528 -0.07014 C 0.01927 -0.08681 0.01372 -0.075 0.01962 -0.08565 C 0.02014 -0.0882 0.0198 -0.09097 0.02101 -0.09283 C 0.02344 -0.09699 0.02726 -0.09931 0.02969 -0.10347 L 0.0323 -0.1088 C 0.03611 -0.12222 0.03108 -0.10556 0.03664 -0.11945 C 0.04254 -0.13403 0.03282 -0.11482 0.0408 -0.13009 C 0.04341 -0.14028 0.04028 -0.13079 0.04653 -0.14074 C 0.04861 -0.14398 0.04966 -0.14815 0.05209 -0.15116 C 0.05313 -0.15255 0.05417 -0.15347 0.05504 -0.15463 C 0.05712 -0.1581 0.05816 -0.1625 0.06077 -0.16528 C 0.0625 -0.16783 0.06493 -0.16991 0.06632 -0.17246 C 0.0691 -0.17778 0.06927 -0.17871 0.07344 -0.18334 C 0.07466 -0.18426 0.07622 -0.18519 0.07778 -0.18658 C 0.07917 -0.19005 0.07986 -0.19445 0.08177 -0.19699 C 0.08334 -0.19908 0.08577 -0.19954 0.0875 -0.2007 C 0.08907 -0.20185 0.09063 -0.20301 0.09184 -0.2044 C 0.09948 -0.21296 0.09792 -0.21389 0.10469 -0.21852 C 0.10643 -0.21968 0.10851 -0.22084 0.11042 -0.22199 C 0.1132 -0.22732 0.11302 -0.22801 0.11754 -0.23264 C 0.1191 -0.23449 0.12118 -0.23588 0.12309 -0.23773 C 0.12448 -0.23935 0.1257 -0.24167 0.12726 -0.24329 C 0.12865 -0.24468 0.13021 -0.24537 0.1316 -0.24676 C 0.13299 -0.24838 0.1342 -0.2507 0.13577 -0.25209 C 0.1375 -0.25371 0.13959 -0.2544 0.14167 -0.25556 C 0.14462 -0.25949 0.14601 -0.26204 0.15 -0.26459 C 0.15122 -0.26528 0.15295 -0.26574 0.15417 -0.26621 C 0.15556 -0.26783 0.15677 -0.27014 0.15851 -0.27153 C 0.1599 -0.27292 0.16736 -0.27477 0.16841 -0.275 C 0.17032 -0.27593 0.17205 -0.27755 0.17396 -0.27847 C 0.1783 -0.28056 0.18264 -0.28218 0.18681 -0.28403 C 0.1882 -0.28472 0.18976 -0.28542 0.19115 -0.28565 L 0.19827 -0.28727 C 0.204 -0.29028 0.2092 -0.29445 0.21511 -0.2963 C 0.22934 -0.3007 0.22275 -0.29884 0.23507 -0.30162 C 0.23785 -0.30278 0.2408 -0.30371 0.24358 -0.30533 C 0.24584 -0.30648 0.24809 -0.30764 0.25052 -0.30857 C 0.2533 -0.30949 0.25625 -0.30972 0.2592 -0.31019 C 0.27327 -0.31736 0.25973 -0.31111 0.27188 -0.31574 C 0.27466 -0.31667 0.27743 -0.31829 0.28039 -0.31921 C 0.28785 -0.32153 0.28733 -0.31968 0.29306 -0.32269 C 0.29514 -0.32384 0.29688 -0.32546 0.29861 -0.32639 C 0.3033 -0.32871 0.31545 -0.33426 0.31858 -0.33519 C 0.32934 -0.33773 0.32327 -0.33634 0.33698 -0.34051 C 0.33889 -0.34097 0.3408 -0.34144 0.34271 -0.34236 C 0.34618 -0.34375 0.34914 -0.34514 0.35278 -0.34584 C 0.35625 -0.34676 0.36007 -0.34722 0.36407 -0.34722 L 0.42639 -0.34584 C 0.42813 -0.34584 0.43021 -0.34491 0.43195 -0.34421 C 0.43542 -0.34236 0.43889 -0.33959 0.44184 -0.33704 C 0.44375 -0.33542 0.44514 -0.33357 0.44688 -0.33171 C 0.44844 -0.33009 0.44948 -0.32755 0.45191 -0.32639 C 0.45348 -0.325 0.45556 -0.32384 0.45764 -0.32269 C 0.45851 -0.32107 0.45903 -0.31875 0.46025 -0.31736 C 0.46285 -0.31482 0.4665 -0.31366 0.46893 -0.31019 C 0.47848 -0.29838 0.46355 -0.31667 0.47552 -0.30347 C 0.47795 -0.30116 0.48004 -0.29884 0.4816 -0.2963 C 0.48247 -0.29468 0.48316 -0.29236 0.48438 -0.29097 C 0.48542 -0.28982 0.48733 -0.28982 0.48872 -0.28912 C 0.48976 -0.28796 0.4908 -0.28681 0.4915 -0.28565 C 0.49271 -0.28334 0.49289 -0.28033 0.49445 -0.27847 C 0.49549 -0.27709 0.49723 -0.27732 0.49861 -0.27662 C 0.50018 -0.2757 0.50157 -0.27477 0.50278 -0.27315 C 0.50382 -0.27222 0.50452 -0.2706 0.50573 -0.26968 C 0.50695 -0.26875 0.50868 -0.26852 0.5099 -0.26783 C 0.51077 -0.26621 0.51181 -0.26459 0.51268 -0.26273 C 0.51528 -0.25857 0.51632 -0.25857 0.51997 -0.25556 C 0.5217 -0.25394 0.52361 -0.25209 0.52552 -0.25023 C 0.53316 -0.23588 0.52309 -0.25324 0.53264 -0.24144 C 0.5342 -0.23912 0.53542 -0.23658 0.53681 -0.23426 C 0.53733 -0.23264 0.53733 -0.23056 0.53837 -0.22894 C 0.53941 -0.22732 0.54115 -0.22685 0.54254 -0.22546 C 0.54514 -0.22269 0.54757 -0.22014 0.54966 -0.21667 C 0.55191 -0.21343 0.55382 -0.2088 0.55677 -0.20602 C 0.55799 -0.20463 0.55973 -0.20394 0.56094 -0.20255 C 0.56355 -0.19977 0.56563 -0.19653 0.56806 -0.19375 L 0.57084 -0.19005 C 0.57188 -0.18889 0.5724 -0.18704 0.57361 -0.18658 L 0.57795 -0.18472 C 0.58507 -0.17894 0.58108 -0.18287 0.58941 -0.17246 C 0.5908 -0.17084 0.59184 -0.16852 0.59358 -0.16713 C 0.59497 -0.16597 0.59636 -0.16459 0.59775 -0.16366 C 0.60018 -0.16134 0.60243 -0.15857 0.60486 -0.15648 C 0.6066 -0.15486 0.60886 -0.1544 0.61059 -0.15301 C 0.62118 -0.14306 0.61146 -0.14792 0.62049 -0.14421 C 0.63525 -0.1257 0.61511 -0.15 0.629 -0.13519 C 0.63108 -0.1331 0.63282 -0.13056 0.63455 -0.12824 C 0.63594 -0.12685 0.63768 -0.12593 0.63907 -0.12454 C 0.64045 -0.12315 0.64167 -0.12107 0.64323 -0.11945 C 0.64514 -0.11736 0.64688 -0.11574 0.64879 -0.11389 C 0.65035 -0.11296 0.65157 -0.11204 0.65313 -0.11065 C 0.65782 -0.10533 0.65764 -0.10301 0.6632 -0.1 C 0.66424 -0.09908 0.6658 -0.09884 0.66719 -0.09815 C 0.66875 -0.0963 0.6698 -0.09421 0.67153 -0.09283 C 0.67275 -0.09213 0.67466 -0.09213 0.6757 -0.09121 C 0.67848 -0.08866 0.68039 -0.08496 0.68282 -0.08241 C 0.68542 -0.0794 0.68976 -0.07709 0.69289 -0.075 C 0.69462 -0.07176 0.6967 -0.06667 0.69983 -0.06459 C 0.70278 -0.06204 0.70643 -0.06111 0.70973 -0.05926 C 0.71077 -0.0581 0.71164 -0.05671 0.71268 -0.05579 C 0.71858 -0.04977 0.72483 -0.04375 0.73108 -0.03796 C 0.7349 -0.03449 0.73837 -0.03056 0.74236 -0.02755 C 0.74566 -0.025 0.74914 -0.02292 0.75226 -0.02037 C 0.75747 -0.01597 0.76268 -0.01088 0.76789 -0.00625 C 0.77448 -0.0007 0.78177 0.00347 0.78768 0.00949 C 0.8007 0.02315 0.79132 0.01458 0.80625 0.02569 C 0.81146 0.02963 0.81164 0.03055 0.81736 0.03634 C 0.81893 0.0375 0.82032 0.03866 0.8217 0.03981 C 0.82361 0.04143 0.82535 0.04329 0.82743 0.04514 C 0.83802 0.05393 0.83073 0.04722 0.84011 0.05393 C 0.84167 0.05509 0.84323 0.05625 0.84445 0.05741 C 0.84584 0.05903 0.84705 0.06157 0.84861 0.06273 C 0.85035 0.06389 0.85243 0.06389 0.85434 0.06458 C 0.85539 0.06574 0.85625 0.0669 0.85712 0.06805 C 0.85816 0.06991 0.85851 0.07199 0.8599 0.07338 C 0.86164 0.07477 0.86372 0.07454 0.86563 0.07523 L 0.86875 0.08079 L 0.86875 0.07893 " pathEditMode="relative" rAng="0" ptsTypes="AAAAAAAAAAAA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37" y="-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0.04607 L 0.00139 -0.04607 C 0.00261 -0.05533 0.00382 -0.06482 0.00539 -0.07384 C 0.00591 -0.07685 0.00712 -0.0794 0.00747 -0.08218 C 0.0099 -0.09514 0.0125 -0.1081 0.01372 -0.12107 C 0.02119 -0.19954 0.01441 -0.13449 0.02205 -0.19607 C 0.02327 -0.20579 0.02605 -0.23704 0.0283 -0.24329 C 0.03386 -0.2581 0.03247 -0.25278 0.03664 -0.27107 C 0.03889 -0.28033 0.0408 -0.28982 0.04289 -0.29884 C 0.04358 -0.30185 0.04393 -0.30463 0.04497 -0.30718 C 0.0474 -0.3132 0.05105 -0.31806 0.0533 -0.32384 C 0.05521 -0.32824 0.05591 -0.33334 0.05747 -0.33773 C 0.06285 -0.35185 0.06632 -0.35556 0.07414 -0.36829 C 0.07813 -0.38426 0.07448 -0.37315 0.08664 -0.39329 C 0.08889 -0.39699 0.0908 -0.40093 0.09289 -0.4044 C 0.0948 -0.40741 0.10903 -0.43056 0.11372 -0.43496 C 0.11841 -0.43935 0.12379 -0.4419 0.1283 -0.44607 C 0.14167 -0.45903 0.13091 -0.45579 0.14497 -0.46273 C 0.14775 -0.46412 0.1507 -0.46459 0.1533 -0.46551 C 0.16841 -0.4713 0.14879 -0.46667 0.17622 -0.47107 C 0.20678 -0.46921 0.2375 -0.46875 0.26789 -0.46551 C 0.28125 -0.46412 0.2948 -0.46296 0.30747 -0.45718 C 0.34098 -0.44236 0.31146 -0.45463 0.34497 -0.44329 C 0.35 -0.44167 0.35469 -0.43912 0.35955 -0.43773 C 0.3658 -0.43634 0.37205 -0.43611 0.3783 -0.43496 L 0.39497 -0.43218 C 0.40053 -0.42755 0.40539 -0.42084 0.41164 -0.41829 C 0.42049 -0.41505 0.42969 -0.41667 0.43872 -0.41551 C 0.44445 -0.41482 0.45 -0.41412 0.45539 -0.41273 C 0.45834 -0.41227 0.46094 -0.41065 0.46372 -0.40996 C 0.47136 -0.4088 0.47917 -0.40857 0.48664 -0.40718 C 0.49098 -0.40671 0.49497 -0.40509 0.49914 -0.4044 C 0.50678 -0.40324 0.51441 -0.40255 0.52205 -0.40162 C 0.52691 -0.39977 0.53195 -0.39815 0.53664 -0.39607 C 0.54098 -0.39445 0.54497 -0.39213 0.54914 -0.39051 C 0.55261 -0.38935 0.55608 -0.38866 0.55955 -0.38773 C 0.5658 -0.38403 0.57188 -0.37986 0.5783 -0.37662 C 0.58178 -0.37523 0.58542 -0.37546 0.58872 -0.37384 C 0.59167 -0.37269 0.5941 -0.36968 0.59705 -0.36829 C 0.6125 -0.36204 0.61494 -0.36528 0.6283 -0.35718 C 0.63073 -0.35602 0.6323 -0.35324 0.63455 -0.35162 C 0.64914 -0.34213 0.64723 -0.34375 0.66164 -0.34051 C 0.6658 -0.33681 0.6698 -0.33287 0.67414 -0.3294 C 0.67605 -0.32801 0.67848 -0.32824 0.68039 -0.32662 C 0.69132 -0.31852 0.69098 -0.31528 0.70122 -0.30996 C 0.70903 -0.30602 0.72066 -0.30301 0.7283 -0.29607 C 0.73212 -0.29283 0.7349 -0.28796 0.73872 -0.28496 C 0.74393 -0.28125 0.75 -0.27986 0.75539 -0.27662 C 0.75973 -0.27431 0.76389 -0.27153 0.76789 -0.26829 C 0.77223 -0.26505 0.77674 -0.26181 0.78039 -0.25718 C 0.78369 -0.25324 0.78525 -0.24699 0.78872 -0.24329 C 0.79306 -0.23935 0.79862 -0.23796 0.8033 -0.23496 C 0.80625 -0.23334 0.80903 -0.23148 0.81164 -0.2294 C 0.81875 -0.22408 0.8257 -0.21852 0.83247 -0.21273 C 0.83473 -0.21111 0.83681 -0.20949 0.83872 -0.20718 C 0.84098 -0.20486 0.84254 -0.20116 0.84497 -0.19884 C 0.84757 -0.19653 0.8507 -0.1956 0.8533 -0.19329 C 0.85764 -0.19005 0.86164 -0.18588 0.8658 -0.18218 C 0.87396 -0.16597 0.86494 -0.18009 0.8783 -0.17107 C 0.88282 -0.16829 0.88664 -0.16343 0.8908 -0.15996 C 0.89358 -0.15787 0.89653 -0.15671 0.89914 -0.1544 C 0.90209 -0.15209 0.90452 -0.14861 0.90747 -0.14607 C 0.91632 -0.13889 0.91632 -0.14167 0.92622 -0.13496 C 0.92848 -0.13357 0.93073 -0.13171 0.93247 -0.1294 C 0.93768 -0.12338 0.94063 -0.11296 0.94705 -0.10996 L 0.9533 -0.10718 C 0.95469 -0.1044 0.95573 -0.10139 0.95747 -0.09884 C 0.95921 -0.09653 0.96216 -0.09607 0.96372 -0.09329 C 0.96511 -0.09121 0.96494 -0.08773 0.9658 -0.08496 C 0.96702 -0.08218 0.96858 -0.0794 0.96997 -0.07662 C 0.97657 -0.0419 0.96823 -0.08519 0.97414 -0.05718 C 0.97674 -0.04537 0.97622 -0.04514 0.9783 -0.03218 C 0.98091 -0.01667 0.98039 -0.02616 0.98039 -0.01273 " pathEditMode="relative" ptsTypes="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6551 L -0.00347 -0.06551 C -0.02378 -0.20023 -0.01146 -0.10857 -0.00555 -0.42662 C -0.00555 -0.43009 -0.00278 -0.43218 -0.00139 -0.43496 C -0.00034 -0.44259 0.00313 -0.46667 0.00486 -0.47107 C 0.00625 -0.47477 0.00729 -0.47871 0.00903 -0.48218 C 0.01163 -0.48796 0.01372 -0.49421 0.01736 -0.49884 C 0.01945 -0.50185 0.02292 -0.50232 0.0257 -0.5044 C 0.02778 -0.50602 0.02986 -0.50787 0.03195 -0.50996 C 0.03403 -0.51227 0.04844 -0.52894 0.05278 -0.53218 C 0.05469 -0.53357 0.05695 -0.5338 0.05903 -0.53496 C 0.06129 -0.53658 0.06302 -0.53912 0.06528 -0.54051 C 0.06719 -0.5419 0.06945 -0.54213 0.07153 -0.54329 C 0.0757 -0.54584 0.08108 -0.5507 0.08611 -0.55162 C 0.09358 -0.55301 0.10139 -0.55347 0.10903 -0.5544 C 0.11893 -0.55741 0.13177 -0.56435 0.14236 -0.55718 C 0.14531 -0.55509 0.14653 -0.54977 0.14861 -0.54607 C 0.14931 -0.54329 0.14966 -0.54051 0.1507 -0.53773 C 0.15521 -0.52523 0.15469 -0.53403 0.15695 -0.52107 C 0.16372 -0.48125 0.15816 -0.50509 0.1632 -0.48496 C 0.16389 -0.47662 0.16424 -0.46829 0.16528 -0.45996 C 0.16563 -0.45625 0.16684 -0.45255 0.16736 -0.44884 C 0.16823 -0.44236 0.16875 -0.43588 0.16945 -0.4294 C 0.17014 -0.4044 0.17031 -0.3794 0.17153 -0.3544 C 0.17327 -0.3132 0.17205 -0.3456 0.1757 -0.32384 C 0.17656 -0.31852 0.17709 -0.31273 0.17778 -0.30718 C 0.17986 -0.10255 0.15712 -0.16505 0.18195 -0.09884 L 0.18195 -0.09884 " pathEditMode="relative" ptsTypes="AAAAAAAAAAAAAAAAAAAAAAAAAA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مجموعة 82">
            <a:extLst>
              <a:ext uri="{FF2B5EF4-FFF2-40B4-BE49-F238E27FC236}">
                <a16:creationId xmlns:a16="http://schemas.microsoft.com/office/drawing/2014/main" id="{DAECC714-C3A8-4BC8-A8F3-B37742F5C594}"/>
              </a:ext>
            </a:extLst>
          </p:cNvPr>
          <p:cNvGrpSpPr/>
          <p:nvPr/>
        </p:nvGrpSpPr>
        <p:grpSpPr>
          <a:xfrm>
            <a:off x="1121031" y="1029322"/>
            <a:ext cx="7215935" cy="4799357"/>
            <a:chOff x="1494707" y="229428"/>
            <a:chExt cx="9621247" cy="6399143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ED497506-E520-4677-A588-5885159E087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494707" y="229428"/>
              <a:ext cx="9621247" cy="6399143"/>
              <a:chOff x="1278" y="456"/>
              <a:chExt cx="5124" cy="3408"/>
            </a:xfrm>
          </p:grpSpPr>
          <p:sp>
            <p:nvSpPr>
              <p:cNvPr id="9" name="utoShape 3">
                <a:extLst>
                  <a:ext uri="{FF2B5EF4-FFF2-40B4-BE49-F238E27FC236}">
                    <a16:creationId xmlns:a16="http://schemas.microsoft.com/office/drawing/2014/main" id="{B14A31BA-DD3D-475F-B0FE-E21AC6189892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278" y="456"/>
                <a:ext cx="5124" cy="34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FB8C3D1B-AF1B-4E77-AA15-6EF73C64AA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539"/>
                <a:ext cx="420" cy="1621"/>
              </a:xfrm>
              <a:custGeom>
                <a:avLst/>
                <a:gdLst>
                  <a:gd name="T0" fmla="*/ 0 w 1118"/>
                  <a:gd name="T1" fmla="*/ 0 h 4316"/>
                  <a:gd name="T2" fmla="*/ 1118 w 1118"/>
                  <a:gd name="T3" fmla="*/ 147 h 4316"/>
                  <a:gd name="T4" fmla="*/ 0 w 1118"/>
                  <a:gd name="T5" fmla="*/ 4316 h 4316"/>
                  <a:gd name="T6" fmla="*/ 0 w 1118"/>
                  <a:gd name="T7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18" h="4316">
                    <a:moveTo>
                      <a:pt x="0" y="0"/>
                    </a:moveTo>
                    <a:cubicBezTo>
                      <a:pt x="378" y="0"/>
                      <a:pt x="753" y="49"/>
                      <a:pt x="1118" y="147"/>
                    </a:cubicBezTo>
                    <a:lnTo>
                      <a:pt x="0" y="43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472C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1E7EF696-B959-4A98-A147-BA2035A1E1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594"/>
                <a:ext cx="811" cy="1566"/>
              </a:xfrm>
              <a:custGeom>
                <a:avLst/>
                <a:gdLst>
                  <a:gd name="T0" fmla="*/ 1118 w 2159"/>
                  <a:gd name="T1" fmla="*/ 0 h 4169"/>
                  <a:gd name="T2" fmla="*/ 2159 w 2159"/>
                  <a:gd name="T3" fmla="*/ 431 h 4169"/>
                  <a:gd name="T4" fmla="*/ 0 w 2159"/>
                  <a:gd name="T5" fmla="*/ 4169 h 4169"/>
                  <a:gd name="T6" fmla="*/ 1118 w 2159"/>
                  <a:gd name="T7" fmla="*/ 0 h 4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59" h="4169">
                    <a:moveTo>
                      <a:pt x="1118" y="0"/>
                    </a:moveTo>
                    <a:cubicBezTo>
                      <a:pt x="1482" y="98"/>
                      <a:pt x="1832" y="243"/>
                      <a:pt x="2159" y="431"/>
                    </a:cubicBezTo>
                    <a:lnTo>
                      <a:pt x="0" y="4169"/>
                    </a:lnTo>
                    <a:lnTo>
                      <a:pt x="1118" y="0"/>
                    </a:lnTo>
                    <a:close/>
                  </a:path>
                </a:pathLst>
              </a:custGeom>
              <a:solidFill>
                <a:srgbClr val="ED7D3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F6463A0C-9127-45EF-9CA2-4923D171CC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756"/>
                <a:ext cx="1146" cy="1404"/>
              </a:xfrm>
              <a:custGeom>
                <a:avLst/>
                <a:gdLst>
                  <a:gd name="T0" fmla="*/ 2159 w 3053"/>
                  <a:gd name="T1" fmla="*/ 0 h 3738"/>
                  <a:gd name="T2" fmla="*/ 3053 w 3053"/>
                  <a:gd name="T3" fmla="*/ 686 h 3738"/>
                  <a:gd name="T4" fmla="*/ 0 w 3053"/>
                  <a:gd name="T5" fmla="*/ 3738 h 3738"/>
                  <a:gd name="T6" fmla="*/ 2159 w 3053"/>
                  <a:gd name="T7" fmla="*/ 0 h 3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53" h="3738">
                    <a:moveTo>
                      <a:pt x="2159" y="0"/>
                    </a:moveTo>
                    <a:cubicBezTo>
                      <a:pt x="2485" y="189"/>
                      <a:pt x="2786" y="420"/>
                      <a:pt x="3053" y="686"/>
                    </a:cubicBezTo>
                    <a:lnTo>
                      <a:pt x="0" y="3738"/>
                    </a:lnTo>
                    <a:lnTo>
                      <a:pt x="2159" y="0"/>
                    </a:lnTo>
                    <a:close/>
                  </a:path>
                </a:pathLst>
              </a:custGeom>
              <a:solidFill>
                <a:srgbClr val="A5A5A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2ABE3613-A42F-4715-81E9-C55DCEDBAE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1014"/>
                <a:ext cx="1404" cy="1146"/>
              </a:xfrm>
              <a:custGeom>
                <a:avLst/>
                <a:gdLst>
                  <a:gd name="T0" fmla="*/ 3053 w 3739"/>
                  <a:gd name="T1" fmla="*/ 0 h 3052"/>
                  <a:gd name="T2" fmla="*/ 3739 w 3739"/>
                  <a:gd name="T3" fmla="*/ 894 h 3052"/>
                  <a:gd name="T4" fmla="*/ 0 w 3739"/>
                  <a:gd name="T5" fmla="*/ 3052 h 3052"/>
                  <a:gd name="T6" fmla="*/ 3053 w 3739"/>
                  <a:gd name="T7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39" h="3052">
                    <a:moveTo>
                      <a:pt x="3053" y="0"/>
                    </a:moveTo>
                    <a:cubicBezTo>
                      <a:pt x="3319" y="267"/>
                      <a:pt x="3550" y="568"/>
                      <a:pt x="3739" y="894"/>
                    </a:cubicBezTo>
                    <a:lnTo>
                      <a:pt x="0" y="3052"/>
                    </a:lnTo>
                    <a:lnTo>
                      <a:pt x="3053" y="0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1E5D80C2-B899-4144-B0AD-FC35BDFE6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1349"/>
                <a:ext cx="1566" cy="811"/>
              </a:xfrm>
              <a:custGeom>
                <a:avLst/>
                <a:gdLst>
                  <a:gd name="T0" fmla="*/ 3739 w 4170"/>
                  <a:gd name="T1" fmla="*/ 0 h 2158"/>
                  <a:gd name="T2" fmla="*/ 4170 w 4170"/>
                  <a:gd name="T3" fmla="*/ 1041 h 2158"/>
                  <a:gd name="T4" fmla="*/ 0 w 4170"/>
                  <a:gd name="T5" fmla="*/ 2158 h 2158"/>
                  <a:gd name="T6" fmla="*/ 3739 w 4170"/>
                  <a:gd name="T7" fmla="*/ 0 h 2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70" h="2158">
                    <a:moveTo>
                      <a:pt x="3739" y="0"/>
                    </a:moveTo>
                    <a:cubicBezTo>
                      <a:pt x="3927" y="327"/>
                      <a:pt x="4072" y="677"/>
                      <a:pt x="4170" y="1041"/>
                    </a:cubicBezTo>
                    <a:lnTo>
                      <a:pt x="0" y="2158"/>
                    </a:lnTo>
                    <a:lnTo>
                      <a:pt x="3739" y="0"/>
                    </a:lnTo>
                    <a:close/>
                  </a:path>
                </a:pathLst>
              </a:custGeom>
              <a:solidFill>
                <a:srgbClr val="5B9BD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" name="Freeform 15">
                <a:extLst>
                  <a:ext uri="{FF2B5EF4-FFF2-40B4-BE49-F238E27FC236}">
                    <a16:creationId xmlns:a16="http://schemas.microsoft.com/office/drawing/2014/main" id="{DAD7CD4F-86B6-4278-A51A-517E6A2B5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1740"/>
                <a:ext cx="1621" cy="420"/>
              </a:xfrm>
              <a:custGeom>
                <a:avLst/>
                <a:gdLst>
                  <a:gd name="T0" fmla="*/ 4170 w 4317"/>
                  <a:gd name="T1" fmla="*/ 0 h 1117"/>
                  <a:gd name="T2" fmla="*/ 4317 w 4317"/>
                  <a:gd name="T3" fmla="*/ 1117 h 1117"/>
                  <a:gd name="T4" fmla="*/ 0 w 4317"/>
                  <a:gd name="T5" fmla="*/ 1117 h 1117"/>
                  <a:gd name="T6" fmla="*/ 4170 w 4317"/>
                  <a:gd name="T7" fmla="*/ 0 h 1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17" h="1117">
                    <a:moveTo>
                      <a:pt x="4170" y="0"/>
                    </a:moveTo>
                    <a:cubicBezTo>
                      <a:pt x="4267" y="365"/>
                      <a:pt x="4317" y="740"/>
                      <a:pt x="4317" y="1117"/>
                    </a:cubicBezTo>
                    <a:lnTo>
                      <a:pt x="0" y="1117"/>
                    </a:lnTo>
                    <a:lnTo>
                      <a:pt x="4170" y="0"/>
                    </a:lnTo>
                    <a:close/>
                  </a:path>
                </a:pathLst>
              </a:custGeom>
              <a:solidFill>
                <a:srgbClr val="70AD4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" name="Freeform 17">
                <a:extLst>
                  <a:ext uri="{FF2B5EF4-FFF2-40B4-BE49-F238E27FC236}">
                    <a16:creationId xmlns:a16="http://schemas.microsoft.com/office/drawing/2014/main" id="{48D21F69-F6BF-45C7-9580-7DC10FAAA0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1621" cy="420"/>
              </a:xfrm>
              <a:custGeom>
                <a:avLst/>
                <a:gdLst>
                  <a:gd name="T0" fmla="*/ 4317 w 4317"/>
                  <a:gd name="T1" fmla="*/ 0 h 1118"/>
                  <a:gd name="T2" fmla="*/ 4170 w 4317"/>
                  <a:gd name="T3" fmla="*/ 1118 h 1118"/>
                  <a:gd name="T4" fmla="*/ 0 w 4317"/>
                  <a:gd name="T5" fmla="*/ 0 h 1118"/>
                  <a:gd name="T6" fmla="*/ 4317 w 4317"/>
                  <a:gd name="T7" fmla="*/ 0 h 1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17" h="1118">
                    <a:moveTo>
                      <a:pt x="4317" y="0"/>
                    </a:moveTo>
                    <a:cubicBezTo>
                      <a:pt x="4317" y="378"/>
                      <a:pt x="4267" y="753"/>
                      <a:pt x="4170" y="1118"/>
                    </a:cubicBezTo>
                    <a:lnTo>
                      <a:pt x="0" y="0"/>
                    </a:lnTo>
                    <a:lnTo>
                      <a:pt x="4317" y="0"/>
                    </a:lnTo>
                    <a:close/>
                  </a:path>
                </a:pathLst>
              </a:custGeom>
              <a:solidFill>
                <a:srgbClr val="2644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" name="Freeform 19">
                <a:extLst>
                  <a:ext uri="{FF2B5EF4-FFF2-40B4-BE49-F238E27FC236}">
                    <a16:creationId xmlns:a16="http://schemas.microsoft.com/office/drawing/2014/main" id="{617BA918-0D3C-4245-B471-EF7F897529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1566" cy="811"/>
              </a:xfrm>
              <a:custGeom>
                <a:avLst/>
                <a:gdLst>
                  <a:gd name="T0" fmla="*/ 4170 w 4170"/>
                  <a:gd name="T1" fmla="*/ 1118 h 2159"/>
                  <a:gd name="T2" fmla="*/ 3739 w 4170"/>
                  <a:gd name="T3" fmla="*/ 2159 h 2159"/>
                  <a:gd name="T4" fmla="*/ 0 w 4170"/>
                  <a:gd name="T5" fmla="*/ 0 h 2159"/>
                  <a:gd name="T6" fmla="*/ 4170 w 4170"/>
                  <a:gd name="T7" fmla="*/ 1118 h 2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70" h="2159">
                    <a:moveTo>
                      <a:pt x="4170" y="1118"/>
                    </a:moveTo>
                    <a:cubicBezTo>
                      <a:pt x="4072" y="1482"/>
                      <a:pt x="3927" y="1832"/>
                      <a:pt x="3739" y="2159"/>
                    </a:cubicBezTo>
                    <a:lnTo>
                      <a:pt x="0" y="0"/>
                    </a:lnTo>
                    <a:lnTo>
                      <a:pt x="4170" y="1118"/>
                    </a:lnTo>
                    <a:close/>
                  </a:path>
                </a:pathLst>
              </a:custGeom>
              <a:solidFill>
                <a:srgbClr val="9E480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" name="Freeform 21">
                <a:extLst>
                  <a:ext uri="{FF2B5EF4-FFF2-40B4-BE49-F238E27FC236}">
                    <a16:creationId xmlns:a16="http://schemas.microsoft.com/office/drawing/2014/main" id="{BF609EEE-E324-4639-BD11-37960FA395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1404" cy="1147"/>
              </a:xfrm>
              <a:custGeom>
                <a:avLst/>
                <a:gdLst>
                  <a:gd name="T0" fmla="*/ 3739 w 3739"/>
                  <a:gd name="T1" fmla="*/ 2159 h 3053"/>
                  <a:gd name="T2" fmla="*/ 3053 w 3739"/>
                  <a:gd name="T3" fmla="*/ 3053 h 3053"/>
                  <a:gd name="T4" fmla="*/ 0 w 3739"/>
                  <a:gd name="T5" fmla="*/ 0 h 3053"/>
                  <a:gd name="T6" fmla="*/ 3739 w 3739"/>
                  <a:gd name="T7" fmla="*/ 2159 h 30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39" h="3053">
                    <a:moveTo>
                      <a:pt x="3739" y="2159"/>
                    </a:moveTo>
                    <a:cubicBezTo>
                      <a:pt x="3550" y="2485"/>
                      <a:pt x="3319" y="2786"/>
                      <a:pt x="3053" y="3053"/>
                    </a:cubicBezTo>
                    <a:lnTo>
                      <a:pt x="0" y="0"/>
                    </a:lnTo>
                    <a:lnTo>
                      <a:pt x="3739" y="2159"/>
                    </a:lnTo>
                    <a:close/>
                  </a:path>
                </a:pathLst>
              </a:custGeom>
              <a:solidFill>
                <a:srgbClr val="63636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8" name="Freeform 23">
                <a:extLst>
                  <a:ext uri="{FF2B5EF4-FFF2-40B4-BE49-F238E27FC236}">
                    <a16:creationId xmlns:a16="http://schemas.microsoft.com/office/drawing/2014/main" id="{31EA81DD-813F-49D7-BC2F-8D07501D55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1146" cy="1405"/>
              </a:xfrm>
              <a:custGeom>
                <a:avLst/>
                <a:gdLst>
                  <a:gd name="T0" fmla="*/ 3053 w 3053"/>
                  <a:gd name="T1" fmla="*/ 3053 h 3739"/>
                  <a:gd name="T2" fmla="*/ 2159 w 3053"/>
                  <a:gd name="T3" fmla="*/ 3739 h 3739"/>
                  <a:gd name="T4" fmla="*/ 0 w 3053"/>
                  <a:gd name="T5" fmla="*/ 0 h 3739"/>
                  <a:gd name="T6" fmla="*/ 3053 w 3053"/>
                  <a:gd name="T7" fmla="*/ 3053 h 3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53" h="3739">
                    <a:moveTo>
                      <a:pt x="3053" y="3053"/>
                    </a:moveTo>
                    <a:cubicBezTo>
                      <a:pt x="2786" y="3319"/>
                      <a:pt x="2485" y="3550"/>
                      <a:pt x="2159" y="3739"/>
                    </a:cubicBezTo>
                    <a:lnTo>
                      <a:pt x="0" y="0"/>
                    </a:lnTo>
                    <a:lnTo>
                      <a:pt x="3053" y="3053"/>
                    </a:lnTo>
                    <a:close/>
                  </a:path>
                </a:pathLst>
              </a:custGeom>
              <a:solidFill>
                <a:srgbClr val="9973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0" name="Freeform 25">
                <a:extLst>
                  <a:ext uri="{FF2B5EF4-FFF2-40B4-BE49-F238E27FC236}">
                    <a16:creationId xmlns:a16="http://schemas.microsoft.com/office/drawing/2014/main" id="{6B49F554-3889-4F76-AB2E-25E8FFEC43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811" cy="1567"/>
              </a:xfrm>
              <a:custGeom>
                <a:avLst/>
                <a:gdLst>
                  <a:gd name="T0" fmla="*/ 2159 w 2159"/>
                  <a:gd name="T1" fmla="*/ 3739 h 4170"/>
                  <a:gd name="T2" fmla="*/ 1118 w 2159"/>
                  <a:gd name="T3" fmla="*/ 4170 h 4170"/>
                  <a:gd name="T4" fmla="*/ 0 w 2159"/>
                  <a:gd name="T5" fmla="*/ 0 h 4170"/>
                  <a:gd name="T6" fmla="*/ 2159 w 2159"/>
                  <a:gd name="T7" fmla="*/ 3739 h 4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59" h="4170">
                    <a:moveTo>
                      <a:pt x="2159" y="3739"/>
                    </a:moveTo>
                    <a:cubicBezTo>
                      <a:pt x="1832" y="3927"/>
                      <a:pt x="1482" y="4072"/>
                      <a:pt x="1118" y="4170"/>
                    </a:cubicBezTo>
                    <a:lnTo>
                      <a:pt x="0" y="0"/>
                    </a:lnTo>
                    <a:lnTo>
                      <a:pt x="2159" y="3739"/>
                    </a:lnTo>
                    <a:close/>
                  </a:path>
                </a:pathLst>
              </a:custGeom>
              <a:solidFill>
                <a:srgbClr val="255E9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2" name="Freeform 27">
                <a:extLst>
                  <a:ext uri="{FF2B5EF4-FFF2-40B4-BE49-F238E27FC236}">
                    <a16:creationId xmlns:a16="http://schemas.microsoft.com/office/drawing/2014/main" id="{575DE990-5217-4421-A21E-B26188005B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420" cy="1622"/>
              </a:xfrm>
              <a:custGeom>
                <a:avLst/>
                <a:gdLst>
                  <a:gd name="T0" fmla="*/ 1118 w 1118"/>
                  <a:gd name="T1" fmla="*/ 4170 h 4317"/>
                  <a:gd name="T2" fmla="*/ 0 w 1118"/>
                  <a:gd name="T3" fmla="*/ 4317 h 4317"/>
                  <a:gd name="T4" fmla="*/ 0 w 1118"/>
                  <a:gd name="T5" fmla="*/ 0 h 4317"/>
                  <a:gd name="T6" fmla="*/ 1118 w 1118"/>
                  <a:gd name="T7" fmla="*/ 4170 h 4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18" h="4317">
                    <a:moveTo>
                      <a:pt x="1118" y="4170"/>
                    </a:moveTo>
                    <a:cubicBezTo>
                      <a:pt x="753" y="4267"/>
                      <a:pt x="378" y="4317"/>
                      <a:pt x="0" y="4317"/>
                    </a:cubicBezTo>
                    <a:lnTo>
                      <a:pt x="0" y="0"/>
                    </a:lnTo>
                    <a:lnTo>
                      <a:pt x="1118" y="4170"/>
                    </a:lnTo>
                    <a:close/>
                  </a:path>
                </a:pathLst>
              </a:custGeom>
              <a:solidFill>
                <a:srgbClr val="43682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4" name="Freeform 29">
                <a:extLst>
                  <a:ext uri="{FF2B5EF4-FFF2-40B4-BE49-F238E27FC236}">
                    <a16:creationId xmlns:a16="http://schemas.microsoft.com/office/drawing/2014/main" id="{A0E5A3E6-7FD6-46CC-873A-75409F5048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1" y="2160"/>
                <a:ext cx="419" cy="1622"/>
              </a:xfrm>
              <a:custGeom>
                <a:avLst/>
                <a:gdLst>
                  <a:gd name="T0" fmla="*/ 1117 w 1117"/>
                  <a:gd name="T1" fmla="*/ 4317 h 4317"/>
                  <a:gd name="T2" fmla="*/ 0 w 1117"/>
                  <a:gd name="T3" fmla="*/ 4170 h 4317"/>
                  <a:gd name="T4" fmla="*/ 1117 w 1117"/>
                  <a:gd name="T5" fmla="*/ 0 h 4317"/>
                  <a:gd name="T6" fmla="*/ 1117 w 1117"/>
                  <a:gd name="T7" fmla="*/ 4317 h 4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17" h="4317">
                    <a:moveTo>
                      <a:pt x="1117" y="4317"/>
                    </a:moveTo>
                    <a:cubicBezTo>
                      <a:pt x="740" y="4317"/>
                      <a:pt x="365" y="4267"/>
                      <a:pt x="0" y="4170"/>
                    </a:cubicBezTo>
                    <a:lnTo>
                      <a:pt x="1117" y="0"/>
                    </a:lnTo>
                    <a:lnTo>
                      <a:pt x="1117" y="4317"/>
                    </a:lnTo>
                    <a:close/>
                  </a:path>
                </a:pathLst>
              </a:custGeom>
              <a:solidFill>
                <a:srgbClr val="698E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6" name="Freeform 31">
                <a:extLst>
                  <a:ext uri="{FF2B5EF4-FFF2-40B4-BE49-F238E27FC236}">
                    <a16:creationId xmlns:a16="http://schemas.microsoft.com/office/drawing/2014/main" id="{E04E2A1C-988B-4DBD-A383-E0E3138328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0" y="2160"/>
                <a:ext cx="810" cy="1567"/>
              </a:xfrm>
              <a:custGeom>
                <a:avLst/>
                <a:gdLst>
                  <a:gd name="T0" fmla="*/ 1041 w 2158"/>
                  <a:gd name="T1" fmla="*/ 4170 h 4170"/>
                  <a:gd name="T2" fmla="*/ 0 w 2158"/>
                  <a:gd name="T3" fmla="*/ 3739 h 4170"/>
                  <a:gd name="T4" fmla="*/ 2158 w 2158"/>
                  <a:gd name="T5" fmla="*/ 0 h 4170"/>
                  <a:gd name="T6" fmla="*/ 1041 w 2158"/>
                  <a:gd name="T7" fmla="*/ 4170 h 4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58" h="4170">
                    <a:moveTo>
                      <a:pt x="1041" y="4170"/>
                    </a:moveTo>
                    <a:cubicBezTo>
                      <a:pt x="677" y="4072"/>
                      <a:pt x="327" y="3927"/>
                      <a:pt x="0" y="3739"/>
                    </a:cubicBezTo>
                    <a:lnTo>
                      <a:pt x="2158" y="0"/>
                    </a:lnTo>
                    <a:lnTo>
                      <a:pt x="1041" y="4170"/>
                    </a:lnTo>
                    <a:close/>
                  </a:path>
                </a:pathLst>
              </a:custGeom>
              <a:solidFill>
                <a:srgbClr val="F1975A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8" name="Freeform 33">
                <a:extLst>
                  <a:ext uri="{FF2B5EF4-FFF2-40B4-BE49-F238E27FC236}">
                    <a16:creationId xmlns:a16="http://schemas.microsoft.com/office/drawing/2014/main" id="{1C6CFCC1-BB13-401D-B2B4-683A5BE97E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4" y="2160"/>
                <a:ext cx="1146" cy="1405"/>
              </a:xfrm>
              <a:custGeom>
                <a:avLst/>
                <a:gdLst>
                  <a:gd name="T0" fmla="*/ 894 w 3052"/>
                  <a:gd name="T1" fmla="*/ 3739 h 3739"/>
                  <a:gd name="T2" fmla="*/ 0 w 3052"/>
                  <a:gd name="T3" fmla="*/ 3053 h 3739"/>
                  <a:gd name="T4" fmla="*/ 3052 w 3052"/>
                  <a:gd name="T5" fmla="*/ 0 h 3739"/>
                  <a:gd name="T6" fmla="*/ 894 w 3052"/>
                  <a:gd name="T7" fmla="*/ 3739 h 3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52" h="3739">
                    <a:moveTo>
                      <a:pt x="894" y="3739"/>
                    </a:moveTo>
                    <a:cubicBezTo>
                      <a:pt x="568" y="3550"/>
                      <a:pt x="267" y="3319"/>
                      <a:pt x="0" y="3053"/>
                    </a:cubicBezTo>
                    <a:lnTo>
                      <a:pt x="3052" y="0"/>
                    </a:lnTo>
                    <a:lnTo>
                      <a:pt x="894" y="3739"/>
                    </a:lnTo>
                    <a:close/>
                  </a:path>
                </a:pathLst>
              </a:custGeom>
              <a:solidFill>
                <a:srgbClr val="B7B7B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0" name="Freeform 35">
                <a:extLst>
                  <a:ext uri="{FF2B5EF4-FFF2-40B4-BE49-F238E27FC236}">
                    <a16:creationId xmlns:a16="http://schemas.microsoft.com/office/drawing/2014/main" id="{19EF9197-B4D2-44D5-BCE7-8FC18A698D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" y="2160"/>
                <a:ext cx="1403" cy="1147"/>
              </a:xfrm>
              <a:custGeom>
                <a:avLst/>
                <a:gdLst>
                  <a:gd name="T0" fmla="*/ 686 w 3738"/>
                  <a:gd name="T1" fmla="*/ 3053 h 3053"/>
                  <a:gd name="T2" fmla="*/ 0 w 3738"/>
                  <a:gd name="T3" fmla="*/ 2159 h 3053"/>
                  <a:gd name="T4" fmla="*/ 3738 w 3738"/>
                  <a:gd name="T5" fmla="*/ 0 h 3053"/>
                  <a:gd name="T6" fmla="*/ 686 w 3738"/>
                  <a:gd name="T7" fmla="*/ 3053 h 30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38" h="3053">
                    <a:moveTo>
                      <a:pt x="686" y="3053"/>
                    </a:moveTo>
                    <a:cubicBezTo>
                      <a:pt x="420" y="2786"/>
                      <a:pt x="189" y="2485"/>
                      <a:pt x="0" y="2159"/>
                    </a:cubicBezTo>
                    <a:lnTo>
                      <a:pt x="3738" y="0"/>
                    </a:lnTo>
                    <a:lnTo>
                      <a:pt x="686" y="3053"/>
                    </a:lnTo>
                    <a:close/>
                  </a:path>
                </a:pathLst>
              </a:custGeom>
              <a:solidFill>
                <a:srgbClr val="FFCD3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2" name="Freeform 37">
                <a:extLst>
                  <a:ext uri="{FF2B5EF4-FFF2-40B4-BE49-F238E27FC236}">
                    <a16:creationId xmlns:a16="http://schemas.microsoft.com/office/drawing/2014/main" id="{F9357CCC-0964-49BF-B450-A369E7ADDB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5" y="2160"/>
                <a:ext cx="1565" cy="811"/>
              </a:xfrm>
              <a:custGeom>
                <a:avLst/>
                <a:gdLst>
                  <a:gd name="T0" fmla="*/ 431 w 4169"/>
                  <a:gd name="T1" fmla="*/ 2159 h 2159"/>
                  <a:gd name="T2" fmla="*/ 0 w 4169"/>
                  <a:gd name="T3" fmla="*/ 1118 h 2159"/>
                  <a:gd name="T4" fmla="*/ 4169 w 4169"/>
                  <a:gd name="T5" fmla="*/ 0 h 2159"/>
                  <a:gd name="T6" fmla="*/ 431 w 4169"/>
                  <a:gd name="T7" fmla="*/ 2159 h 2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69" h="2159">
                    <a:moveTo>
                      <a:pt x="431" y="2159"/>
                    </a:moveTo>
                    <a:cubicBezTo>
                      <a:pt x="243" y="1832"/>
                      <a:pt x="98" y="1482"/>
                      <a:pt x="0" y="1118"/>
                    </a:cubicBezTo>
                    <a:lnTo>
                      <a:pt x="4169" y="0"/>
                    </a:lnTo>
                    <a:lnTo>
                      <a:pt x="431" y="2159"/>
                    </a:lnTo>
                    <a:close/>
                  </a:path>
                </a:pathLst>
              </a:custGeom>
              <a:solidFill>
                <a:srgbClr val="7CAFD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4" name="Freeform 39">
                <a:extLst>
                  <a:ext uri="{FF2B5EF4-FFF2-40B4-BE49-F238E27FC236}">
                    <a16:creationId xmlns:a16="http://schemas.microsoft.com/office/drawing/2014/main" id="{807A491F-64BF-4D7C-8359-81389CE815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0" y="2160"/>
                <a:ext cx="1620" cy="420"/>
              </a:xfrm>
              <a:custGeom>
                <a:avLst/>
                <a:gdLst>
                  <a:gd name="T0" fmla="*/ 147 w 4316"/>
                  <a:gd name="T1" fmla="*/ 1118 h 1118"/>
                  <a:gd name="T2" fmla="*/ 0 w 4316"/>
                  <a:gd name="T3" fmla="*/ 0 h 1118"/>
                  <a:gd name="T4" fmla="*/ 4316 w 4316"/>
                  <a:gd name="T5" fmla="*/ 0 h 1118"/>
                  <a:gd name="T6" fmla="*/ 147 w 4316"/>
                  <a:gd name="T7" fmla="*/ 1118 h 1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16" h="1118">
                    <a:moveTo>
                      <a:pt x="147" y="1118"/>
                    </a:moveTo>
                    <a:cubicBezTo>
                      <a:pt x="49" y="753"/>
                      <a:pt x="0" y="378"/>
                      <a:pt x="0" y="0"/>
                    </a:cubicBezTo>
                    <a:lnTo>
                      <a:pt x="4316" y="0"/>
                    </a:lnTo>
                    <a:lnTo>
                      <a:pt x="147" y="1118"/>
                    </a:lnTo>
                    <a:close/>
                  </a:path>
                </a:pathLst>
              </a:custGeom>
              <a:solidFill>
                <a:srgbClr val="8CC16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6" name="Freeform 41">
                <a:extLst>
                  <a:ext uri="{FF2B5EF4-FFF2-40B4-BE49-F238E27FC236}">
                    <a16:creationId xmlns:a16="http://schemas.microsoft.com/office/drawing/2014/main" id="{F9E69987-D928-4CD3-BD12-964E7DF8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0" y="1740"/>
                <a:ext cx="1620" cy="420"/>
              </a:xfrm>
              <a:custGeom>
                <a:avLst/>
                <a:gdLst>
                  <a:gd name="T0" fmla="*/ 0 w 4316"/>
                  <a:gd name="T1" fmla="*/ 1117 h 1117"/>
                  <a:gd name="T2" fmla="*/ 147 w 4316"/>
                  <a:gd name="T3" fmla="*/ 0 h 1117"/>
                  <a:gd name="T4" fmla="*/ 4316 w 4316"/>
                  <a:gd name="T5" fmla="*/ 1117 h 1117"/>
                  <a:gd name="T6" fmla="*/ 0 w 4316"/>
                  <a:gd name="T7" fmla="*/ 1117 h 1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16" h="1117">
                    <a:moveTo>
                      <a:pt x="0" y="1117"/>
                    </a:moveTo>
                    <a:cubicBezTo>
                      <a:pt x="0" y="740"/>
                      <a:pt x="49" y="365"/>
                      <a:pt x="147" y="0"/>
                    </a:cubicBezTo>
                    <a:lnTo>
                      <a:pt x="4316" y="1117"/>
                    </a:lnTo>
                    <a:lnTo>
                      <a:pt x="0" y="1117"/>
                    </a:lnTo>
                    <a:close/>
                  </a:path>
                </a:pathLst>
              </a:custGeom>
              <a:solidFill>
                <a:srgbClr val="335AA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8" name="Freeform 43">
                <a:extLst>
                  <a:ext uri="{FF2B5EF4-FFF2-40B4-BE49-F238E27FC236}">
                    <a16:creationId xmlns:a16="http://schemas.microsoft.com/office/drawing/2014/main" id="{2E63F25F-7DCA-4679-B997-ECD644AD85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5" y="1349"/>
                <a:ext cx="1565" cy="811"/>
              </a:xfrm>
              <a:custGeom>
                <a:avLst/>
                <a:gdLst>
                  <a:gd name="T0" fmla="*/ 0 w 4169"/>
                  <a:gd name="T1" fmla="*/ 1041 h 2158"/>
                  <a:gd name="T2" fmla="*/ 431 w 4169"/>
                  <a:gd name="T3" fmla="*/ 0 h 2158"/>
                  <a:gd name="T4" fmla="*/ 4169 w 4169"/>
                  <a:gd name="T5" fmla="*/ 2158 h 2158"/>
                  <a:gd name="T6" fmla="*/ 0 w 4169"/>
                  <a:gd name="T7" fmla="*/ 1041 h 2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69" h="2158">
                    <a:moveTo>
                      <a:pt x="0" y="1041"/>
                    </a:moveTo>
                    <a:cubicBezTo>
                      <a:pt x="98" y="677"/>
                      <a:pt x="243" y="327"/>
                      <a:pt x="431" y="0"/>
                    </a:cubicBezTo>
                    <a:lnTo>
                      <a:pt x="4169" y="2158"/>
                    </a:lnTo>
                    <a:lnTo>
                      <a:pt x="0" y="1041"/>
                    </a:lnTo>
                    <a:close/>
                  </a:path>
                </a:pathLst>
              </a:custGeom>
              <a:solidFill>
                <a:srgbClr val="D2601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0" name="Freeform 45">
                <a:extLst>
                  <a:ext uri="{FF2B5EF4-FFF2-40B4-BE49-F238E27FC236}">
                    <a16:creationId xmlns:a16="http://schemas.microsoft.com/office/drawing/2014/main" id="{0F812648-376A-4E3D-AC31-3B3F57AC0F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" y="1014"/>
                <a:ext cx="1403" cy="1146"/>
              </a:xfrm>
              <a:custGeom>
                <a:avLst/>
                <a:gdLst>
                  <a:gd name="T0" fmla="*/ 0 w 3738"/>
                  <a:gd name="T1" fmla="*/ 894 h 3052"/>
                  <a:gd name="T2" fmla="*/ 686 w 3738"/>
                  <a:gd name="T3" fmla="*/ 0 h 3052"/>
                  <a:gd name="T4" fmla="*/ 3738 w 3738"/>
                  <a:gd name="T5" fmla="*/ 3052 h 3052"/>
                  <a:gd name="T6" fmla="*/ 0 w 3738"/>
                  <a:gd name="T7" fmla="*/ 894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38" h="3052">
                    <a:moveTo>
                      <a:pt x="0" y="894"/>
                    </a:moveTo>
                    <a:cubicBezTo>
                      <a:pt x="189" y="568"/>
                      <a:pt x="420" y="267"/>
                      <a:pt x="686" y="0"/>
                    </a:cubicBezTo>
                    <a:lnTo>
                      <a:pt x="3738" y="3052"/>
                    </a:lnTo>
                    <a:lnTo>
                      <a:pt x="0" y="894"/>
                    </a:lnTo>
                    <a:close/>
                  </a:path>
                </a:pathLst>
              </a:custGeom>
              <a:solidFill>
                <a:srgbClr val="84848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2" name="Freeform 47">
                <a:extLst>
                  <a:ext uri="{FF2B5EF4-FFF2-40B4-BE49-F238E27FC236}">
                    <a16:creationId xmlns:a16="http://schemas.microsoft.com/office/drawing/2014/main" id="{9AF667D7-664B-470D-A7FB-D360A1B4AF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4" y="756"/>
                <a:ext cx="1146" cy="1404"/>
              </a:xfrm>
              <a:custGeom>
                <a:avLst/>
                <a:gdLst>
                  <a:gd name="T0" fmla="*/ 0 w 3052"/>
                  <a:gd name="T1" fmla="*/ 686 h 3738"/>
                  <a:gd name="T2" fmla="*/ 894 w 3052"/>
                  <a:gd name="T3" fmla="*/ 0 h 3738"/>
                  <a:gd name="T4" fmla="*/ 3052 w 3052"/>
                  <a:gd name="T5" fmla="*/ 3738 h 3738"/>
                  <a:gd name="T6" fmla="*/ 0 w 3052"/>
                  <a:gd name="T7" fmla="*/ 686 h 3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52" h="3738">
                    <a:moveTo>
                      <a:pt x="0" y="686"/>
                    </a:moveTo>
                    <a:cubicBezTo>
                      <a:pt x="267" y="420"/>
                      <a:pt x="568" y="189"/>
                      <a:pt x="894" y="0"/>
                    </a:cubicBezTo>
                    <a:lnTo>
                      <a:pt x="3052" y="3738"/>
                    </a:lnTo>
                    <a:lnTo>
                      <a:pt x="0" y="686"/>
                    </a:lnTo>
                    <a:close/>
                  </a:path>
                </a:pathLst>
              </a:custGeom>
              <a:solidFill>
                <a:srgbClr val="CC9A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4" name="Freeform 49">
                <a:extLst>
                  <a:ext uri="{FF2B5EF4-FFF2-40B4-BE49-F238E27FC236}">
                    <a16:creationId xmlns:a16="http://schemas.microsoft.com/office/drawing/2014/main" id="{504330FC-3915-418F-87AC-EC7BAC3932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0" y="594"/>
                <a:ext cx="810" cy="1566"/>
              </a:xfrm>
              <a:custGeom>
                <a:avLst/>
                <a:gdLst>
                  <a:gd name="T0" fmla="*/ 0 w 2158"/>
                  <a:gd name="T1" fmla="*/ 431 h 4169"/>
                  <a:gd name="T2" fmla="*/ 1041 w 2158"/>
                  <a:gd name="T3" fmla="*/ 0 h 4169"/>
                  <a:gd name="T4" fmla="*/ 2158 w 2158"/>
                  <a:gd name="T5" fmla="*/ 4169 h 4169"/>
                  <a:gd name="T6" fmla="*/ 0 w 2158"/>
                  <a:gd name="T7" fmla="*/ 431 h 4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58" h="4169">
                    <a:moveTo>
                      <a:pt x="0" y="431"/>
                    </a:moveTo>
                    <a:cubicBezTo>
                      <a:pt x="327" y="243"/>
                      <a:pt x="677" y="98"/>
                      <a:pt x="1041" y="0"/>
                    </a:cubicBezTo>
                    <a:lnTo>
                      <a:pt x="2158" y="4169"/>
                    </a:lnTo>
                    <a:lnTo>
                      <a:pt x="0" y="431"/>
                    </a:lnTo>
                    <a:close/>
                  </a:path>
                </a:pathLst>
              </a:custGeom>
              <a:solidFill>
                <a:srgbClr val="327DC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6" name="Freeform 51">
                <a:extLst>
                  <a:ext uri="{FF2B5EF4-FFF2-40B4-BE49-F238E27FC236}">
                    <a16:creationId xmlns:a16="http://schemas.microsoft.com/office/drawing/2014/main" id="{813F52D7-3086-49DE-9586-6FCE5C8375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1" y="539"/>
                <a:ext cx="419" cy="1621"/>
              </a:xfrm>
              <a:custGeom>
                <a:avLst/>
                <a:gdLst>
                  <a:gd name="T0" fmla="*/ 0 w 1117"/>
                  <a:gd name="T1" fmla="*/ 147 h 4316"/>
                  <a:gd name="T2" fmla="*/ 1117 w 1117"/>
                  <a:gd name="T3" fmla="*/ 0 h 4316"/>
                  <a:gd name="T4" fmla="*/ 1117 w 1117"/>
                  <a:gd name="T5" fmla="*/ 4316 h 4316"/>
                  <a:gd name="T6" fmla="*/ 0 w 1117"/>
                  <a:gd name="T7" fmla="*/ 147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17" h="4316">
                    <a:moveTo>
                      <a:pt x="0" y="147"/>
                    </a:moveTo>
                    <a:cubicBezTo>
                      <a:pt x="365" y="49"/>
                      <a:pt x="740" y="0"/>
                      <a:pt x="1117" y="0"/>
                    </a:cubicBezTo>
                    <a:lnTo>
                      <a:pt x="1117" y="4316"/>
                    </a:lnTo>
                    <a:lnTo>
                      <a:pt x="0" y="147"/>
                    </a:lnTo>
                    <a:close/>
                  </a:path>
                </a:pathLst>
              </a:custGeom>
              <a:solidFill>
                <a:srgbClr val="5A8A3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sp>
          <p:nvSpPr>
            <p:cNvPr id="58" name="مربع نص 57">
              <a:extLst>
                <a:ext uri="{FF2B5EF4-FFF2-40B4-BE49-F238E27FC236}">
                  <a16:creationId xmlns:a16="http://schemas.microsoft.com/office/drawing/2014/main" id="{3DECE5C3-FFFC-42E7-87F8-CDB5C6396F25}"/>
                </a:ext>
              </a:extLst>
            </p:cNvPr>
            <p:cNvSpPr txBox="1"/>
            <p:nvPr/>
          </p:nvSpPr>
          <p:spPr>
            <a:xfrm rot="456288">
              <a:off x="6431866" y="505125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59" name="مربع نص 58">
              <a:extLst>
                <a:ext uri="{FF2B5EF4-FFF2-40B4-BE49-F238E27FC236}">
                  <a16:creationId xmlns:a16="http://schemas.microsoft.com/office/drawing/2014/main" id="{EB6B44DD-469B-4EC0-BB84-5A43E71372A9}"/>
                </a:ext>
              </a:extLst>
            </p:cNvPr>
            <p:cNvSpPr txBox="1"/>
            <p:nvPr/>
          </p:nvSpPr>
          <p:spPr>
            <a:xfrm rot="1266501">
              <a:off x="7005177" y="686141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60" name="مربع نص 59">
              <a:extLst>
                <a:ext uri="{FF2B5EF4-FFF2-40B4-BE49-F238E27FC236}">
                  <a16:creationId xmlns:a16="http://schemas.microsoft.com/office/drawing/2014/main" id="{32D6A994-189F-4FDE-9ACF-ED4E6CE8E71D}"/>
                </a:ext>
              </a:extLst>
            </p:cNvPr>
            <p:cNvSpPr txBox="1"/>
            <p:nvPr/>
          </p:nvSpPr>
          <p:spPr>
            <a:xfrm rot="1266501">
              <a:off x="7625149" y="1050071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61" name="مربع نص 60">
              <a:extLst>
                <a:ext uri="{FF2B5EF4-FFF2-40B4-BE49-F238E27FC236}">
                  <a16:creationId xmlns:a16="http://schemas.microsoft.com/office/drawing/2014/main" id="{695539AC-E298-4F7E-8CDA-5291A8408824}"/>
                </a:ext>
              </a:extLst>
            </p:cNvPr>
            <p:cNvSpPr txBox="1"/>
            <p:nvPr/>
          </p:nvSpPr>
          <p:spPr>
            <a:xfrm rot="3137016">
              <a:off x="8103329" y="1517501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62" name="مربع نص 61">
              <a:extLst>
                <a:ext uri="{FF2B5EF4-FFF2-40B4-BE49-F238E27FC236}">
                  <a16:creationId xmlns:a16="http://schemas.microsoft.com/office/drawing/2014/main" id="{0C0C0FD9-AC8E-41B5-8632-CA7827E79A1E}"/>
                </a:ext>
              </a:extLst>
            </p:cNvPr>
            <p:cNvSpPr txBox="1"/>
            <p:nvPr/>
          </p:nvSpPr>
          <p:spPr>
            <a:xfrm rot="3627359">
              <a:off x="8401983" y="2072713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63" name="مربع نص 62">
              <a:extLst>
                <a:ext uri="{FF2B5EF4-FFF2-40B4-BE49-F238E27FC236}">
                  <a16:creationId xmlns:a16="http://schemas.microsoft.com/office/drawing/2014/main" id="{5B300821-2BB2-4482-88BC-BC9FAD6DE7C1}"/>
                </a:ext>
              </a:extLst>
            </p:cNvPr>
            <p:cNvSpPr txBox="1"/>
            <p:nvPr/>
          </p:nvSpPr>
          <p:spPr>
            <a:xfrm rot="4853718">
              <a:off x="8537402" y="2711075"/>
              <a:ext cx="42415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64" name="مربع نص 63">
              <a:extLst>
                <a:ext uri="{FF2B5EF4-FFF2-40B4-BE49-F238E27FC236}">
                  <a16:creationId xmlns:a16="http://schemas.microsoft.com/office/drawing/2014/main" id="{BCF6510C-1550-41E2-8127-8BA03546EBA7}"/>
                </a:ext>
              </a:extLst>
            </p:cNvPr>
            <p:cNvSpPr txBox="1"/>
            <p:nvPr/>
          </p:nvSpPr>
          <p:spPr>
            <a:xfrm rot="5686688">
              <a:off x="8548361" y="3423227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65" name="مربع نص 64">
              <a:extLst>
                <a:ext uri="{FF2B5EF4-FFF2-40B4-BE49-F238E27FC236}">
                  <a16:creationId xmlns:a16="http://schemas.microsoft.com/office/drawing/2014/main" id="{B36661DE-7AA5-4E33-9AB8-6A91F0C6727A}"/>
                </a:ext>
              </a:extLst>
            </p:cNvPr>
            <p:cNvSpPr txBox="1"/>
            <p:nvPr/>
          </p:nvSpPr>
          <p:spPr>
            <a:xfrm rot="6837844">
              <a:off x="8493593" y="4049711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66" name="مربع نص 65">
              <a:extLst>
                <a:ext uri="{FF2B5EF4-FFF2-40B4-BE49-F238E27FC236}">
                  <a16:creationId xmlns:a16="http://schemas.microsoft.com/office/drawing/2014/main" id="{52FFB38F-5539-4EC6-B2F2-666A9AE3179D}"/>
                </a:ext>
              </a:extLst>
            </p:cNvPr>
            <p:cNvSpPr txBox="1"/>
            <p:nvPr/>
          </p:nvSpPr>
          <p:spPr>
            <a:xfrm rot="7842292">
              <a:off x="8183094" y="4578744"/>
              <a:ext cx="424156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9</a:t>
              </a:r>
            </a:p>
          </p:txBody>
        </p:sp>
        <p:sp>
          <p:nvSpPr>
            <p:cNvPr id="68" name="مربع نص 67">
              <a:extLst>
                <a:ext uri="{FF2B5EF4-FFF2-40B4-BE49-F238E27FC236}">
                  <a16:creationId xmlns:a16="http://schemas.microsoft.com/office/drawing/2014/main" id="{302F127A-58B3-4B8B-BAE9-F2E383097F2E}"/>
                </a:ext>
              </a:extLst>
            </p:cNvPr>
            <p:cNvSpPr txBox="1"/>
            <p:nvPr/>
          </p:nvSpPr>
          <p:spPr>
            <a:xfrm rot="8426352">
              <a:off x="7517142" y="5158585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10</a:t>
              </a:r>
            </a:p>
          </p:txBody>
        </p:sp>
        <p:sp>
          <p:nvSpPr>
            <p:cNvPr id="69" name="مربع نص 68">
              <a:extLst>
                <a:ext uri="{FF2B5EF4-FFF2-40B4-BE49-F238E27FC236}">
                  <a16:creationId xmlns:a16="http://schemas.microsoft.com/office/drawing/2014/main" id="{67D7A531-933A-48D5-9556-71F54F2BB336}"/>
                </a:ext>
              </a:extLst>
            </p:cNvPr>
            <p:cNvSpPr txBox="1"/>
            <p:nvPr/>
          </p:nvSpPr>
          <p:spPr>
            <a:xfrm rot="9053042">
              <a:off x="6925342" y="5507663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11</a:t>
              </a:r>
            </a:p>
          </p:txBody>
        </p:sp>
        <p:sp>
          <p:nvSpPr>
            <p:cNvPr id="70" name="مربع نص 69">
              <a:extLst>
                <a:ext uri="{FF2B5EF4-FFF2-40B4-BE49-F238E27FC236}">
                  <a16:creationId xmlns:a16="http://schemas.microsoft.com/office/drawing/2014/main" id="{4F396EBD-1F54-4566-8C0B-6FA44FA2B795}"/>
                </a:ext>
              </a:extLst>
            </p:cNvPr>
            <p:cNvSpPr txBox="1"/>
            <p:nvPr/>
          </p:nvSpPr>
          <p:spPr>
            <a:xfrm rot="10097290">
              <a:off x="6286252" y="5724026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12</a:t>
              </a:r>
            </a:p>
          </p:txBody>
        </p:sp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44BA90B9-A09C-4FCD-AC17-F383B4B9B2F8}"/>
                </a:ext>
              </a:extLst>
            </p:cNvPr>
            <p:cNvSpPr txBox="1"/>
            <p:nvPr/>
          </p:nvSpPr>
          <p:spPr>
            <a:xfrm rot="11269174">
              <a:off x="5660012" y="5687396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13</a:t>
              </a:r>
            </a:p>
          </p:txBody>
        </p:sp>
        <p:sp>
          <p:nvSpPr>
            <p:cNvPr id="72" name="مربع نص 71">
              <a:extLst>
                <a:ext uri="{FF2B5EF4-FFF2-40B4-BE49-F238E27FC236}">
                  <a16:creationId xmlns:a16="http://schemas.microsoft.com/office/drawing/2014/main" id="{568FCAE0-5B5A-4AA5-BDE4-6130E274D41D}"/>
                </a:ext>
              </a:extLst>
            </p:cNvPr>
            <p:cNvSpPr txBox="1"/>
            <p:nvPr/>
          </p:nvSpPr>
          <p:spPr>
            <a:xfrm rot="12079444">
              <a:off x="4949659" y="5507662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14</a:t>
              </a:r>
            </a:p>
          </p:txBody>
        </p:sp>
        <p:sp>
          <p:nvSpPr>
            <p:cNvPr id="73" name="مربع نص 72">
              <a:extLst>
                <a:ext uri="{FF2B5EF4-FFF2-40B4-BE49-F238E27FC236}">
                  <a16:creationId xmlns:a16="http://schemas.microsoft.com/office/drawing/2014/main" id="{A5202F21-7F5D-4807-838B-A09D5607D4FF}"/>
                </a:ext>
              </a:extLst>
            </p:cNvPr>
            <p:cNvSpPr txBox="1"/>
            <p:nvPr/>
          </p:nvSpPr>
          <p:spPr>
            <a:xfrm rot="13019316">
              <a:off x="4386928" y="5179852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15</a:t>
              </a:r>
            </a:p>
          </p:txBody>
        </p:sp>
        <p:sp>
          <p:nvSpPr>
            <p:cNvPr id="74" name="مربع نص 73">
              <a:extLst>
                <a:ext uri="{FF2B5EF4-FFF2-40B4-BE49-F238E27FC236}">
                  <a16:creationId xmlns:a16="http://schemas.microsoft.com/office/drawing/2014/main" id="{B0669723-A7E3-4C88-8EE6-B5D6B1BA29A1}"/>
                </a:ext>
              </a:extLst>
            </p:cNvPr>
            <p:cNvSpPr txBox="1"/>
            <p:nvPr/>
          </p:nvSpPr>
          <p:spPr>
            <a:xfrm rot="13863805">
              <a:off x="3839512" y="4716784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16</a:t>
              </a:r>
            </a:p>
          </p:txBody>
        </p:sp>
        <p:sp>
          <p:nvSpPr>
            <p:cNvPr id="75" name="مربع نص 74">
              <a:extLst>
                <a:ext uri="{FF2B5EF4-FFF2-40B4-BE49-F238E27FC236}">
                  <a16:creationId xmlns:a16="http://schemas.microsoft.com/office/drawing/2014/main" id="{7917DBB3-719E-4F0C-A8E8-335803474A3D}"/>
                </a:ext>
              </a:extLst>
            </p:cNvPr>
            <p:cNvSpPr txBox="1"/>
            <p:nvPr/>
          </p:nvSpPr>
          <p:spPr>
            <a:xfrm rot="14742077">
              <a:off x="3456291" y="4184120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17</a:t>
              </a:r>
            </a:p>
          </p:txBody>
        </p:sp>
        <p:sp>
          <p:nvSpPr>
            <p:cNvPr id="76" name="مربع نص 75">
              <a:extLst>
                <a:ext uri="{FF2B5EF4-FFF2-40B4-BE49-F238E27FC236}">
                  <a16:creationId xmlns:a16="http://schemas.microsoft.com/office/drawing/2014/main" id="{CD0E175A-16EC-43E9-B74B-8AA782B988DA}"/>
                </a:ext>
              </a:extLst>
            </p:cNvPr>
            <p:cNvSpPr txBox="1"/>
            <p:nvPr/>
          </p:nvSpPr>
          <p:spPr>
            <a:xfrm rot="16200000">
              <a:off x="3262528" y="3537278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18</a:t>
              </a:r>
            </a:p>
          </p:txBody>
        </p:sp>
        <p:sp>
          <p:nvSpPr>
            <p:cNvPr id="77" name="مربع نص 76">
              <a:extLst>
                <a:ext uri="{FF2B5EF4-FFF2-40B4-BE49-F238E27FC236}">
                  <a16:creationId xmlns:a16="http://schemas.microsoft.com/office/drawing/2014/main" id="{18D0B524-25C7-46C6-8F1E-1BD9A7C12066}"/>
                </a:ext>
              </a:extLst>
            </p:cNvPr>
            <p:cNvSpPr txBox="1"/>
            <p:nvPr/>
          </p:nvSpPr>
          <p:spPr>
            <a:xfrm rot="16200000">
              <a:off x="3267859" y="2808469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19</a:t>
              </a:r>
            </a:p>
          </p:txBody>
        </p:sp>
        <p:sp>
          <p:nvSpPr>
            <p:cNvPr id="78" name="مربع نص 77">
              <a:extLst>
                <a:ext uri="{FF2B5EF4-FFF2-40B4-BE49-F238E27FC236}">
                  <a16:creationId xmlns:a16="http://schemas.microsoft.com/office/drawing/2014/main" id="{9FFC0299-2ED6-4C93-A17F-B710BAACE240}"/>
                </a:ext>
              </a:extLst>
            </p:cNvPr>
            <p:cNvSpPr txBox="1"/>
            <p:nvPr/>
          </p:nvSpPr>
          <p:spPr>
            <a:xfrm rot="17650182">
              <a:off x="3411320" y="2169756"/>
              <a:ext cx="80092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20</a:t>
              </a:r>
            </a:p>
          </p:txBody>
        </p:sp>
        <p:sp>
          <p:nvSpPr>
            <p:cNvPr id="79" name="مربع نص 78">
              <a:extLst>
                <a:ext uri="{FF2B5EF4-FFF2-40B4-BE49-F238E27FC236}">
                  <a16:creationId xmlns:a16="http://schemas.microsoft.com/office/drawing/2014/main" id="{1E603E52-1464-4000-B2BC-35A51C8C6EAF}"/>
                </a:ext>
              </a:extLst>
            </p:cNvPr>
            <p:cNvSpPr txBox="1"/>
            <p:nvPr/>
          </p:nvSpPr>
          <p:spPr>
            <a:xfrm rot="18391272">
              <a:off x="3792110" y="1551591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21</a:t>
              </a:r>
            </a:p>
          </p:txBody>
        </p:sp>
        <p:sp>
          <p:nvSpPr>
            <p:cNvPr id="80" name="مربع نص 79">
              <a:extLst>
                <a:ext uri="{FF2B5EF4-FFF2-40B4-BE49-F238E27FC236}">
                  <a16:creationId xmlns:a16="http://schemas.microsoft.com/office/drawing/2014/main" id="{5BB27CC0-26AE-48FE-9625-FCB66BA441B9}"/>
                </a:ext>
              </a:extLst>
            </p:cNvPr>
            <p:cNvSpPr txBox="1"/>
            <p:nvPr/>
          </p:nvSpPr>
          <p:spPr>
            <a:xfrm rot="19193761">
              <a:off x="4269188" y="1006235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22</a:t>
              </a:r>
            </a:p>
          </p:txBody>
        </p:sp>
        <p:sp>
          <p:nvSpPr>
            <p:cNvPr id="81" name="مربع نص 80">
              <a:extLst>
                <a:ext uri="{FF2B5EF4-FFF2-40B4-BE49-F238E27FC236}">
                  <a16:creationId xmlns:a16="http://schemas.microsoft.com/office/drawing/2014/main" id="{3234AB94-EDF0-4DC3-86C7-72E7D2A5C9C1}"/>
                </a:ext>
              </a:extLst>
            </p:cNvPr>
            <p:cNvSpPr txBox="1"/>
            <p:nvPr/>
          </p:nvSpPr>
          <p:spPr>
            <a:xfrm rot="20328341">
              <a:off x="4865340" y="649521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23</a:t>
              </a:r>
            </a:p>
          </p:txBody>
        </p:sp>
        <p:sp>
          <p:nvSpPr>
            <p:cNvPr id="82" name="مربع نص 81">
              <a:extLst>
                <a:ext uri="{FF2B5EF4-FFF2-40B4-BE49-F238E27FC236}">
                  <a16:creationId xmlns:a16="http://schemas.microsoft.com/office/drawing/2014/main" id="{C75C5F31-FF81-420E-B8C3-6726365F69EE}"/>
                </a:ext>
              </a:extLst>
            </p:cNvPr>
            <p:cNvSpPr txBox="1"/>
            <p:nvPr/>
          </p:nvSpPr>
          <p:spPr>
            <a:xfrm rot="21407663">
              <a:off x="5560316" y="529515"/>
              <a:ext cx="78741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24</a:t>
              </a:r>
            </a:p>
          </p:txBody>
        </p:sp>
      </p:grpSp>
      <p:sp>
        <p:nvSpPr>
          <p:cNvPr id="86" name="سهم: لليمين 85">
            <a:extLst>
              <a:ext uri="{FF2B5EF4-FFF2-40B4-BE49-F238E27FC236}">
                <a16:creationId xmlns:a16="http://schemas.microsoft.com/office/drawing/2014/main" id="{1B9FF9B8-1856-4682-B12A-07420173FCA1}"/>
              </a:ext>
            </a:extLst>
          </p:cNvPr>
          <p:cNvSpPr/>
          <p:nvPr/>
        </p:nvSpPr>
        <p:spPr>
          <a:xfrm>
            <a:off x="1232317" y="2841641"/>
            <a:ext cx="1163168" cy="4770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62468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4A64C7F-DC8E-4A67-A7DB-F3DAA82C59AD}"/>
              </a:ext>
            </a:extLst>
          </p:cNvPr>
          <p:cNvSpPr/>
          <p:nvPr/>
        </p:nvSpPr>
        <p:spPr>
          <a:xfrm>
            <a:off x="425115" y="509337"/>
            <a:ext cx="8293769" cy="5839326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game, sport, basketball, table&#10;&#10;Description automatically generated">
            <a:extLst>
              <a:ext uri="{FF2B5EF4-FFF2-40B4-BE49-F238E27FC236}">
                <a16:creationId xmlns:a16="http://schemas.microsoft.com/office/drawing/2014/main" id="{478C60C4-F675-4CF4-931B-0EC9E578D1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0" b="91640" l="10000" r="90185">
                        <a14:foregroundMark x1="60185" y1="10299" x2="59120" y2="34855"/>
                        <a14:foregroundMark x1="60185" y1="33683" x2="69907" y2="33360"/>
                        <a14:foregroundMark x1="69907" y1="33360" x2="76019" y2="28554"/>
                        <a14:foregroundMark x1="76019" y1="28554" x2="77361" y2="5372"/>
                        <a14:foregroundMark x1="81343" y1="18498" x2="87778" y2="18013"/>
                        <a14:foregroundMark x1="90231" y1="91478" x2="86204" y2="91680"/>
                        <a14:foregroundMark x1="51019" y1="28958" x2="56667" y2="29281"/>
                        <a14:foregroundMark x1="60278" y1="36995" x2="60278" y2="36995"/>
                        <a14:foregroundMark x1="57500" y1="38853" x2="57500" y2="38853"/>
                        <a14:foregroundMark x1="59722" y1="41721" x2="53287" y2="35703"/>
                        <a14:foregroundMark x1="53287" y1="35703" x2="52315" y2="28837"/>
                        <a14:foregroundMark x1="49352" y1="29443" x2="56574" y2="29604"/>
                        <a14:foregroundMark x1="48611" y1="27827" x2="48704" y2="28756"/>
                        <a14:foregroundMark x1="50231" y1="31139" x2="54769" y2="38691"/>
                        <a14:foregroundMark x1="52037" y1="30977" x2="56713" y2="30977"/>
                        <a14:foregroundMark x1="50926" y1="27544" x2="57870" y2="27989"/>
                        <a14:foregroundMark x1="54028" y1="30654" x2="54630" y2="32754"/>
                        <a14:foregroundMark x1="51389" y1="30493" x2="52315" y2="32229"/>
                        <a14:foregroundMark x1="49120" y1="29402" x2="51065" y2="31300"/>
                        <a14:foregroundMark x1="80648" y1="5250" x2="77361" y2="5614"/>
                        <a14:foregroundMark x1="52870" y1="26939" x2="57685" y2="26817"/>
                        <a14:foregroundMark x1="57685" y1="26817" x2="58750" y2="26817"/>
                        <a14:foregroundMark x1="67778" y1="29200" x2="67778" y2="30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18" t="1" b="18489"/>
          <a:stretch/>
        </p:blipFill>
        <p:spPr>
          <a:xfrm>
            <a:off x="4346917" y="-322556"/>
            <a:ext cx="5598942" cy="67936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1C2240-0A3D-4E02-8631-409EA07D2026}"/>
              </a:ext>
            </a:extLst>
          </p:cNvPr>
          <p:cNvSpPr txBox="1"/>
          <p:nvPr/>
        </p:nvSpPr>
        <p:spPr>
          <a:xfrm>
            <a:off x="1213772" y="1512277"/>
            <a:ext cx="40233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solidFill>
                  <a:srgbClr val="C00000"/>
                </a:solidFill>
              </a:rPr>
              <a:t>سأعمل على تحقيق حلمي بـــ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802D0DA-3CE3-4F8E-AAE5-92AEF659429E}"/>
              </a:ext>
            </a:extLst>
          </p:cNvPr>
          <p:cNvSpPr/>
          <p:nvPr/>
        </p:nvSpPr>
        <p:spPr>
          <a:xfrm>
            <a:off x="787791" y="4576283"/>
            <a:ext cx="1434904" cy="1435513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/>
              <a:t>بالسفر</a:t>
            </a:r>
            <a:endParaRPr lang="en-US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25B66E4-CB63-4167-9054-4F8661C7F023}"/>
              </a:ext>
            </a:extLst>
          </p:cNvPr>
          <p:cNvSpPr/>
          <p:nvPr/>
        </p:nvSpPr>
        <p:spPr>
          <a:xfrm>
            <a:off x="4822874" y="4576282"/>
            <a:ext cx="1434904" cy="1435513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/>
              <a:t>بالنقود</a:t>
            </a:r>
            <a:endParaRPr lang="en-US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260B541-2367-46C0-A7CE-150038925443}"/>
              </a:ext>
            </a:extLst>
          </p:cNvPr>
          <p:cNvSpPr/>
          <p:nvPr/>
        </p:nvSpPr>
        <p:spPr>
          <a:xfrm>
            <a:off x="2878447" y="4576281"/>
            <a:ext cx="1434904" cy="1435513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/>
              <a:t>بالجد والاجتهاد</a:t>
            </a:r>
            <a:endParaRPr lang="en-US" b="1" dirty="0"/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A6341F60-6064-4B5F-80B2-70EBD4F874D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984" b="53646" l="29063" r="57394">
                        <a14:foregroundMark x1="29063" y1="41667" x2="33382" y2="42578"/>
                        <a14:foregroundMark x1="36237" y1="43359" x2="48755" y2="43750"/>
                        <a14:foregroundMark x1="50220" y1="41406" x2="32211" y2="41667"/>
                        <a14:foregroundMark x1="36384" y1="38151" x2="40337" y2="37370"/>
                        <a14:foregroundMark x1="40337" y1="37370" x2="48243" y2="39063"/>
                        <a14:foregroundMark x1="48243" y1="39063" x2="49927" y2="40104"/>
                        <a14:foregroundMark x1="56003" y1="52995" x2="56223" y2="46484"/>
                        <a14:foregroundMark x1="55124" y1="48177" x2="55051" y2="52214"/>
                        <a14:foregroundMark x1="54173" y1="49609" x2="53807" y2="45964"/>
                        <a14:foregroundMark x1="55124" y1="53646" x2="57467" y2="51563"/>
                        <a14:foregroundMark x1="55710" y1="38411" x2="52123" y2="33984"/>
                        <a14:foregroundMark x1="52123" y1="33984" x2="52050" y2="33984"/>
                        <a14:foregroundMark x1="50586" y1="34115" x2="33748" y2="33854"/>
                        <a14:foregroundMark x1="31113" y1="36719" x2="29575" y2="39714"/>
                        <a14:foregroundMark x1="48316" y1="45964" x2="48389" y2="42969"/>
                        <a14:foregroundMark x1="50293" y1="34766" x2="34261" y2="34505"/>
                        <a14:foregroundMark x1="34261" y1="34505" x2="41142" y2="34766"/>
                        <a14:foregroundMark x1="51977" y1="34766" x2="53221" y2="35286"/>
                        <a14:foregroundMark x1="54173" y1="52083" x2="54026" y2="50260"/>
                      </a14:backgroundRemoval>
                    </a14:imgEffect>
                  </a14:imgLayer>
                </a14:imgProps>
              </a:ext>
            </a:extLst>
          </a:blip>
          <a:srcRect l="28696" t="31834" r="41087" b="45162"/>
          <a:stretch/>
        </p:blipFill>
        <p:spPr>
          <a:xfrm>
            <a:off x="7272587" y="5738681"/>
            <a:ext cx="1568201" cy="67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1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4.16667E-6 0.00023 C 0.00521 -0.0213 0.01094 -0.04236 0.0158 -0.06366 C 0.01997 -0.08079 0.01424 -0.06875 0.02032 -0.07963 C 0.02084 -0.08218 0.02049 -0.08496 0.02171 -0.08704 C 0.02414 -0.09121 0.02813 -0.09352 0.03056 -0.09792 L 0.03334 -0.10324 C 0.03716 -0.1169 0.03212 -0.1 0.03768 -0.11412 C 0.04375 -0.12917 0.03386 -0.10949 0.04202 -0.125 C 0.0448 -0.13542 0.0415 -0.1257 0.04792 -0.13588 C 0.05 -0.13935 0.05122 -0.14352 0.05365 -0.14653 C 0.05469 -0.14792 0.05573 -0.14884 0.0566 -0.15023 C 0.05886 -0.15371 0.0599 -0.1581 0.0625 -0.16111 C 0.06441 -0.16366 0.06684 -0.16574 0.06823 -0.16829 C 0.07118 -0.17384 0.07136 -0.17477 0.07553 -0.1794 C 0.07691 -0.18056 0.07848 -0.18148 0.08004 -0.18287 C 0.08143 -0.18634 0.08212 -0.19074 0.08421 -0.19352 C 0.08577 -0.1956 0.0882 -0.19607 0.09011 -0.19722 C 0.09167 -0.19838 0.09323 -0.19954 0.09445 -0.20093 C 0.10243 -0.20972 0.1007 -0.21065 0.10764 -0.21551 C 0.10955 -0.21667 0.11164 -0.21783 0.11355 -0.21898 C 0.1165 -0.22454 0.11632 -0.22523 0.12084 -0.22986 C 0.12257 -0.23171 0.12466 -0.23333 0.12657 -0.23519 C 0.12813 -0.23681 0.12934 -0.23912 0.13091 -0.24074 C 0.1323 -0.24213 0.13386 -0.24306 0.13542 -0.24445 C 0.13681 -0.24607 0.13803 -0.24838 0.13959 -0.24977 C 0.1415 -0.25139 0.14358 -0.25208 0.14566 -0.25347 C 0.14879 -0.25741 0.15018 -0.25996 0.15434 -0.2625 C 0.15556 -0.2632 0.1573 -0.26366 0.15851 -0.26435 C 0.16007 -0.26597 0.16129 -0.26829 0.16303 -0.26968 C 0.16441 -0.27107 0.17205 -0.27292 0.17327 -0.27315 C 0.17518 -0.27431 0.17691 -0.27593 0.179 -0.27685 C 0.18334 -0.27894 0.18785 -0.28056 0.19219 -0.28241 C 0.19358 -0.2831 0.19514 -0.2838 0.19653 -0.28403 L 0.20382 -0.28588 C 0.20973 -0.28889 0.21511 -0.29306 0.22118 -0.29514 C 0.23577 -0.29954 0.229 -0.29769 0.24167 -0.30046 C 0.24462 -0.30162 0.24757 -0.30255 0.25053 -0.30417 C 0.25278 -0.30533 0.25521 -0.30671 0.25764 -0.30764 C 0.26042 -0.30857 0.26355 -0.3088 0.2665 -0.30926 C 0.28108 -0.31667 0.26702 -0.31019 0.27952 -0.31482 C 0.28247 -0.31597 0.28525 -0.31759 0.28837 -0.31852 C 0.29601 -0.32083 0.29549 -0.31898 0.30139 -0.32199 C 0.30348 -0.32315 0.30521 -0.32477 0.30712 -0.3257 C 0.31181 -0.32824 0.32431 -0.3338 0.32761 -0.33472 C 0.33872 -0.3375 0.33247 -0.33588 0.34653 -0.34028 C 0.34844 -0.34074 0.35035 -0.34121 0.35243 -0.34213 C 0.35591 -0.34352 0.35903 -0.34491 0.36268 -0.3456 C 0.36632 -0.34653 0.37032 -0.34699 0.37431 -0.34722 L 0.43837 -0.3456 C 0.44028 -0.3456 0.44237 -0.34468 0.4441 -0.34398 C 0.44775 -0.34213 0.45122 -0.33935 0.45434 -0.33658 C 0.45625 -0.33496 0.45764 -0.3331 0.45955 -0.33125 C 0.46112 -0.32963 0.46216 -0.32708 0.46459 -0.3257 C 0.46632 -0.32431 0.46841 -0.32315 0.47049 -0.32199 C 0.47136 -0.32037 0.47188 -0.31806 0.47327 -0.31667 C 0.47587 -0.31389 0.47969 -0.31273 0.48212 -0.30926 C 0.49202 -0.29722 0.47657 -0.31597 0.48889 -0.30232 C 0.4915 -0.3 0.49358 -0.29769 0.49514 -0.29514 C 0.49601 -0.29329 0.49671 -0.29097 0.49809 -0.28958 C 0.49914 -0.28843 0.50105 -0.28843 0.50243 -0.28773 C 0.50348 -0.28658 0.50469 -0.28542 0.50539 -0.28403 C 0.5066 -0.28171 0.50678 -0.27871 0.50834 -0.27685 C 0.50938 -0.27546 0.51129 -0.2757 0.51268 -0.275 C 0.51424 -0.27384 0.51563 -0.27292 0.51702 -0.2713 C 0.51806 -0.27037 0.51875 -0.26875 0.51997 -0.26783 C 0.52118 -0.2669 0.52292 -0.26667 0.52431 -0.26597 C 0.52518 -0.26435 0.52622 -0.2625 0.52709 -0.26065 C 0.52987 -0.25648 0.53091 -0.25648 0.53455 -0.25347 C 0.53646 -0.25162 0.53837 -0.24977 0.54028 -0.24792 C 0.54809 -0.23333 0.53785 -0.25093 0.54757 -0.23889 C 0.54931 -0.23658 0.55053 -0.23403 0.55191 -0.23148 C 0.55243 -0.22986 0.55243 -0.22778 0.55348 -0.22616 C 0.55452 -0.22454 0.55643 -0.22408 0.55782 -0.22269 C 0.56042 -0.21968 0.56303 -0.21713 0.56511 -0.21366 C 0.56737 -0.21019 0.56945 -0.20556 0.5724 -0.20278 C 0.57362 -0.20139 0.57553 -0.20046 0.57674 -0.19908 C 0.57934 -0.1963 0.5816 -0.19306 0.58403 -0.19005 L 0.58698 -0.18634 C 0.58803 -0.18519 0.58855 -0.18333 0.58976 -0.18287 L 0.59428 -0.18102 C 0.60157 -0.175 0.5974 -0.17894 0.60591 -0.16829 C 0.60747 -0.16667 0.60851 -0.16435 0.61025 -0.16296 C 0.61164 -0.16181 0.6132 -0.16042 0.61459 -0.15926 C 0.61702 -0.15695 0.61945 -0.15417 0.62188 -0.15208 C 0.62362 -0.15046 0.62605 -0.15 0.62778 -0.14838 C 0.63872 -0.1382 0.62865 -0.14329 0.63803 -0.13958 C 0.65313 -0.1206 0.63247 -0.14537 0.64671 -0.13033 C 0.64879 -0.12801 0.65053 -0.12546 0.65243 -0.12315 C 0.65382 -0.12176 0.65556 -0.12083 0.65695 -0.11945 C 0.65851 -0.11783 0.65973 -0.11574 0.66129 -0.11412 C 0.6632 -0.11204 0.66511 -0.11042 0.66702 -0.10857 C 0.66858 -0.10741 0.66997 -0.10648 0.67153 -0.10509 C 0.67639 -0.09977 0.67622 -0.09746 0.68178 -0.09421 C 0.68299 -0.09329 0.68455 -0.09306 0.68594 -0.09236 C 0.6875 -0.09051 0.68855 -0.08843 0.69046 -0.08704 C 0.69167 -0.08611 0.69358 -0.08611 0.69462 -0.08519 C 0.69757 -0.08264 0.69948 -0.07894 0.70209 -0.07616 C 0.70469 -0.07315 0.70921 -0.07083 0.71233 -0.06875 C 0.71407 -0.06528 0.71632 -0.06019 0.71945 -0.0581 C 0.72257 -0.05556 0.72622 -0.0544 0.72969 -0.05255 C 0.73073 -0.05139 0.7316 -0.05 0.73264 -0.04908 C 0.73872 -0.04283 0.74514 -0.03681 0.75157 -0.03079 C 0.75556 -0.02732 0.75903 -0.02315 0.7632 -0.02014 C 0.76667 -0.01759 0.77014 -0.01551 0.77344 -0.01273 C 0.77882 -0.00833 0.78403 -0.00301 0.78941 0.00162 C 0.79618 0.00741 0.80365 0.01157 0.80973 0.01782 C 0.82327 0.03171 0.81355 0.02292 0.82882 0.03426 C 0.83421 0.03842 0.83438 0.03935 0.84028 0.04514 C 0.84184 0.04629 0.84341 0.04745 0.8448 0.04884 C 0.84671 0.05046 0.84862 0.05231 0.8507 0.05417 C 0.86164 0.06319 0.854 0.05625 0.86372 0.06319 C 0.86528 0.06435 0.86684 0.06551 0.86823 0.06667 C 0.86962 0.06829 0.87084 0.07106 0.8724 0.07222 C 0.87431 0.07338 0.87639 0.07338 0.8783 0.07407 C 0.87934 0.07523 0.88039 0.07639 0.88125 0.07754 C 0.8823 0.0794 0.88264 0.08171 0.88403 0.0831 C 0.88577 0.08449 0.88803 0.08426 0.88993 0.08495 L 0.89306 0.09051 L 0.89306 0.08866 " pathEditMode="relative" rAng="0" ptsTypes="AAAAAAAAAAAA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53" y="-1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-0.08472 L -0.00295 -0.08472 C -0.00555 -0.09097 -0.00833 -0.09699 -0.01076 -0.10324 C -0.01371 -0.11134 -0.01076 -0.10856 -0.01371 -0.11759 C -0.01441 -0.11991 -0.0158 -0.12176 -0.01684 -0.12384 C -0.01736 -0.12662 -0.01771 -0.1294 -0.0184 -0.13194 C -0.01875 -0.13403 -0.01944 -0.13611 -0.01996 -0.13819 C -0.02048 -0.14167 -0.02066 -0.14514 -0.02152 -0.14838 C -0.02222 -0.15185 -0.02361 -0.15509 -0.02448 -0.1588 C -0.02604 -0.16505 -0.02639 -0.1706 -0.0276 -0.17708 C -0.02795 -0.17917 -0.02864 -0.18125 -0.02916 -0.18333 C -0.03246 -0.19884 -0.02847 -0.18403 -0.03368 -0.20185 C -0.03437 -0.20718 -0.03559 -0.22037 -0.0368 -0.22639 C -0.03819 -0.23264 -0.04149 -0.24491 -0.04149 -0.24491 C -0.04201 -0.25093 -0.04201 -0.25718 -0.04305 -0.26343 C -0.04357 -0.26759 -0.04514 -0.27153 -0.046 -0.27569 C -0.0467 -0.27824 -0.04722 -0.28102 -0.04757 -0.2838 C -0.05087 -0.30718 -0.04687 -0.28935 -0.05225 -0.31042 C -0.05277 -0.31875 -0.05295 -0.32685 -0.05382 -0.33518 C -0.05399 -0.33796 -0.05521 -0.34051 -0.05521 -0.34329 C -0.05521 -0.3706 -0.05503 -0.39815 -0.05382 -0.42546 C -0.05347 -0.43102 -0.05295 -0.43704 -0.05069 -0.4419 C -0.04757 -0.44792 -0.0434 -0.45509 -0.04149 -0.46227 C -0.04062 -0.46505 -0.0408 -0.46805 -0.03993 -0.4706 C -0.03871 -0.47407 -0.03663 -0.47731 -0.03524 -0.48079 C -0.03455 -0.48264 -0.03455 -0.48495 -0.03368 -0.48704 C -0.03298 -0.48912 -0.03142 -0.49097 -0.03073 -0.49305 C -0.03003 -0.49514 -0.03003 -0.49745 -0.02916 -0.4993 C -0.02795 -0.50162 -0.02604 -0.50324 -0.02448 -0.50532 C -0.02187 -0.5162 -0.02465 -0.50764 -0.01996 -0.51574 C -0.00972 -0.53264 -0.02812 -0.50671 -0.0092 -0.53218 C -0.00764 -0.53403 -0.00625 -0.53657 -0.00451 -0.53819 C -0.00295 -0.53958 -0.00139 -0.54074 0.00018 -0.54236 C 0.00226 -0.54491 0.00417 -0.54792 0.00625 -0.55046 C 0.00729 -0.55185 0.00799 -0.55393 0.00938 -0.55463 L 0.01389 -0.55671 C 0.02709 -0.56852 0.01042 -0.5544 0.02309 -0.56296 C 0.03386 -0.56991 0.02118 -0.56481 0.03386 -0.56898 C 0.03594 -0.57106 0.03785 -0.57361 0.04011 -0.57523 C 0.04202 -0.57639 0.04427 -0.57639 0.04618 -0.57731 C 0.04983 -0.57847 0.05348 -0.57986 0.05695 -0.58125 C 0.05851 -0.58194 0.06007 -0.58287 0.06163 -0.58333 C 0.08004 -0.58912 0.07223 -0.58611 0.08785 -0.58958 C 0.09045 -0.59005 0.09288 -0.59074 0.09549 -0.59167 C 0.09861 -0.59282 0.10157 -0.59491 0.10469 -0.5956 L 0.11233 -0.59768 C 0.11389 -0.59907 0.11528 -0.60139 0.11702 -0.60185 C 0.12865 -0.60417 0.15243 -0.60602 0.15243 -0.60602 C 0.15452 -0.60671 0.15643 -0.60787 0.15851 -0.60787 C 0.17657 -0.60787 0.19445 -0.60787 0.21233 -0.60602 C 0.21389 -0.60579 0.21441 -0.60301 0.21545 -0.60185 C 0.21754 -0.59954 0.21962 -0.59792 0.2217 -0.5956 C 0.24566 -0.56829 0.20556 -0.61088 0.23247 -0.58542 C 0.24132 -0.57708 0.23334 -0.58218 0.24011 -0.57315 C 0.24184 -0.5706 0.24427 -0.56898 0.24618 -0.5669 C 0.24723 -0.56481 0.24809 -0.5625 0.24931 -0.56088 C 0.2507 -0.55903 0.25278 -0.55856 0.254 -0.55671 C 0.25643 -0.55301 0.25799 -0.54838 0.26007 -0.54444 C 0.26129 -0.5419 0.2632 -0.54028 0.26476 -0.53819 C 0.26528 -0.53611 0.2658 -0.53426 0.26632 -0.53218 C 0.26684 -0.5294 0.26684 -0.52639 0.26788 -0.52384 C 0.26841 -0.52222 0.26979 -0.52106 0.27084 -0.51968 C 0.27136 -0.51782 0.27153 -0.51551 0.2724 -0.51366 C 0.27309 -0.51204 0.27483 -0.51134 0.27552 -0.50949 C 0.27691 -0.50555 0.27674 -0.50069 0.27865 -0.49722 C 0.29219 -0.46991 0.27257 -0.51042 0.28316 -0.48495 C 0.28438 -0.48194 0.2915 -0.46805 0.29393 -0.46435 C 0.29584 -0.46157 0.29827 -0.45926 0.30018 -0.45625 C 0.30521 -0.44745 0.30365 -0.44537 0.30938 -0.43773 C 0.31059 -0.43588 0.3125 -0.43495 0.31389 -0.43356 C 0.31736 -0.42014 0.3125 -0.43542 0.32327 -0.41921 C 0.33108 -0.40741 0.32118 -0.41319 0.33091 -0.40903 C 0.3415 -0.38055 0.32604 -0.41968 0.33854 -0.39468 C 0.33941 -0.39282 0.33907 -0.39005 0.34011 -0.38843 C 0.34167 -0.38588 0.34445 -0.38472 0.34618 -0.38241 C 0.34809 -0.37986 0.34931 -0.37685 0.35087 -0.37407 C 0.35191 -0.37199 0.35261 -0.36968 0.354 -0.36805 C 0.35521 -0.3662 0.35712 -0.36528 0.35851 -0.36389 C 0.36736 -0.3463 0.35677 -0.36852 0.3632 -0.35162 C 0.36528 -0.34583 0.36754 -0.34375 0.37084 -0.33912 C 0.37413 -0.32639 0.36997 -0.34051 0.37709 -0.32477 C 0.37882 -0.32083 0.38004 -0.31667 0.3816 -0.3125 C 0.38247 -0.31042 0.38368 -0.30856 0.38473 -0.30648 C 0.38629 -0.30301 0.38785 -0.29954 0.38941 -0.29606 C 0.39653 -0.2787 0.38768 -0.29722 0.39705 -0.27963 C 0.39809 -0.27778 0.39879 -0.27523 0.40018 -0.27361 C 0.40139 -0.27176 0.40348 -0.2713 0.40469 -0.26944 C 0.40903 -0.26389 0.41059 -0.25764 0.41389 -0.25093 C 0.42084 -0.23773 0.41875 -0.24305 0.42778 -0.23264 C 0.42952 -0.23055 0.43073 -0.22824 0.43247 -0.22639 C 0.43646 -0.22199 0.44063 -0.21829 0.44479 -0.21412 C 0.4467 -0.21204 0.44913 -0.21042 0.45087 -0.20787 C 0.45243 -0.20579 0.45417 -0.20393 0.45556 -0.20185 C 0.45886 -0.19653 0.46059 -0.19143 0.46476 -0.1875 C 0.46667 -0.18565 0.4691 -0.18518 0.47084 -0.18333 C 0.48056 -0.17315 0.48004 -0.17662 0.48004 -0.16898 L 0.48004 -0.16898 " pathEditMode="relative" ptsTypes="AAAAAAAAAAAAAAAAAAAAAAAAAAAAAAAAAAAAAAAAAAAAAAAAAAAAAAAAAAAAAAAAAAAAAAAAAAAAAAAAAAAAAAAAAAAAAAA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0.02199 L 0.01302 -0.02199 C 0.00087 -0.12755 0.0059 -0.07014 0.01094 -0.28032 C 0.01094 -0.28542 0.01371 -0.31944 0.01719 -0.3331 C 0.0184 -0.33796 0.01996 -0.34236 0.02135 -0.34699 C 0.02205 -0.35347 0.0224 -0.36018 0.02344 -0.36643 C 0.02378 -0.36944 0.025 -0.37199 0.02552 -0.37477 C 0.02604 -0.3787 0.02812 -0.40255 0.02969 -0.4081 C 0.03055 -0.41134 0.03246 -0.41366 0.03385 -0.41643 C 0.04375 -0.48218 0.0316 -0.41505 0.04427 -0.46088 C 0.04549 -0.46551 0.04514 -0.47037 0.04635 -0.47477 C 0.04774 -0.48055 0.05486 -0.49583 0.05677 -0.49977 C 0.05799 -0.50278 0.05972 -0.50532 0.06094 -0.5081 C 0.0625 -0.5118 0.06302 -0.5162 0.0651 -0.51921 C 0.06667 -0.52199 0.06927 -0.52292 0.07135 -0.52477 C 0.075 -0.53958 0.07118 -0.52893 0.08177 -0.54421 C 0.08542 -0.54977 0.08889 -0.55532 0.09219 -0.56088 C 0.09375 -0.56366 0.09462 -0.5669 0.09635 -0.56921 C 0.10087 -0.57523 0.10729 -0.57986 0.11302 -0.5831 C 0.11493 -0.58426 0.11719 -0.58495 0.11927 -0.58588 C 0.13021 -0.60069 0.11996 -0.59005 0.13594 -0.59699 C 0.14601 -0.60162 0.14132 -0.60301 0.15052 -0.60532 C 0.15538 -0.60671 0.16024 -0.60694 0.1651 -0.6081 C 0.17135 -0.60972 0.1776 -0.6118 0.18385 -0.61366 C 0.20121 -0.61273 0.21875 -0.61435 0.23594 -0.61088 C 0.23889 -0.61042 0.23976 -0.60509 0.24219 -0.60255 C 0.24618 -0.59861 0.25052 -0.59514 0.25469 -0.59143 L 0.26094 -0.58588 C 0.26927 -0.56921 0.26024 -0.58495 0.27135 -0.57199 C 0.2908 -0.5493 0.27396 -0.56528 0.28802 -0.55255 C 0.29913 -0.53032 0.28455 -0.55718 0.29844 -0.53866 C 0.30677 -0.52755 0.29774 -0.53218 0.30885 -0.52477 C 0.31076 -0.52361 0.31302 -0.52315 0.3151 -0.52199 C 0.31788 -0.52037 0.32066 -0.51829 0.32344 -0.51643 C 0.32483 -0.51366 0.32587 -0.51065 0.3276 -0.5081 C 0.32934 -0.50579 0.33229 -0.50532 0.33385 -0.50255 C 0.33576 -0.49954 0.33646 -0.49514 0.33802 -0.49143 C 0.34062 -0.48588 0.3441 -0.48079 0.34635 -0.47477 C 0.35156 -0.46088 0.34878 -0.46713 0.35469 -0.45532 L 0.35885 -0.4331 C 0.35955 -0.4294 0.36007 -0.42569 0.36094 -0.42199 L 0.3651 -0.40532 L 0.36927 -0.38866 C 0.36996 -0.38588 0.37014 -0.38287 0.37135 -0.38032 L 0.37552 -0.37199 L 0.37969 -0.34977 C 0.38038 -0.34606 0.3809 -0.34236 0.38177 -0.33866 C 0.38316 -0.3331 0.38524 -0.32778 0.38594 -0.32199 L 0.3901 -0.28866 C 0.39618 -0.17037 0.39427 -0.23518 0.39427 -0.09421 L 0.39219 -0.09699 " pathEditMode="relative" ptsTypes="AAAAA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/>
        </p:nvSpPr>
        <p:spPr>
          <a:xfrm>
            <a:off x="3261111" y="90474"/>
            <a:ext cx="5212399" cy="1464231"/>
          </a:xfrm>
          <a:prstGeom prst="wedgeRoundRectCallout">
            <a:avLst>
              <a:gd name="adj1" fmla="val -81039"/>
              <a:gd name="adj2" fmla="val 4507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ar-AE" sz="4000" b="1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هيا لنجمع الحروف التالية لنتعرف على خلق جميل آخر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157" y="-531440"/>
            <a:ext cx="2123862" cy="2880320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5274867" y="1459775"/>
            <a:ext cx="16561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3800" b="1" dirty="0">
                <a:ln w="10160">
                  <a:solidFill>
                    <a:sysClr val="windowText" lastClr="000000"/>
                  </a:solidFill>
                  <a:prstDash val="solid"/>
                </a:ln>
              </a:rPr>
              <a:t>ت</a:t>
            </a:r>
            <a:endParaRPr lang="en-US" sz="13800" b="1" dirty="0">
              <a:ln w="10160">
                <a:solidFill>
                  <a:sysClr val="windowText" lastClr="000000"/>
                </a:solidFill>
                <a:prstDash val="solid"/>
              </a:ln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1410344" y="1999185"/>
            <a:ext cx="16561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3800" b="1" dirty="0">
                <a:ln w="10160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م</a:t>
            </a:r>
            <a:endParaRPr lang="en-US" sz="13800" b="1" dirty="0">
              <a:ln w="10160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7812360" y="2269267"/>
            <a:ext cx="16561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3800" b="1" dirty="0">
                <a:ln w="1016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ا</a:t>
            </a:r>
            <a:endParaRPr lang="en-US" sz="13800" b="1" dirty="0">
              <a:ln w="10160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2528261" y="1801658"/>
            <a:ext cx="16561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3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  <a:t>ا</a:t>
            </a:r>
            <a:endParaRPr lang="en-US" sz="13800" b="1" dirty="0">
              <a:ln w="10160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3834953" y="2177849"/>
            <a:ext cx="16561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3800" b="1" dirty="0">
                <a:ln w="10160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</a:rPr>
              <a:t>س</a:t>
            </a:r>
            <a:endParaRPr lang="en-US" sz="13800" b="1" dirty="0">
              <a:ln w="10160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-51950" y="1688525"/>
            <a:ext cx="16561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38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ح</a:t>
            </a:r>
            <a:endParaRPr lang="en-US" sz="13800" b="1" dirty="0">
              <a:ln w="1016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6701983" y="1644320"/>
            <a:ext cx="16561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3800" b="1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</a:rPr>
              <a:t>ل</a:t>
            </a:r>
            <a:endParaRPr lang="en-US" sz="13800" b="1" dirty="0">
              <a:ln w="10160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1410344" y="4704500"/>
            <a:ext cx="6845378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6000" b="1" dirty="0"/>
              <a:t>الكلمة هي : </a:t>
            </a:r>
            <a:r>
              <a:rPr lang="ar-AE" sz="6000" b="1" dirty="0">
                <a:solidFill>
                  <a:srgbClr val="C00000"/>
                </a:solidFill>
              </a:rPr>
              <a:t>التسامح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04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user\Desktop\hj.jpg">
            <a:extLst>
              <a:ext uri="{FF2B5EF4-FFF2-40B4-BE49-F238E27FC236}">
                <a16:creationId xmlns:a16="http://schemas.microsoft.com/office/drawing/2014/main" id="{179FF1F3-66AC-474B-823F-F5B9C6DB36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5" t="11179" r="57398" b="64585"/>
          <a:stretch/>
        </p:blipFill>
        <p:spPr bwMode="auto">
          <a:xfrm>
            <a:off x="8552" y="1422414"/>
            <a:ext cx="4902407" cy="400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ÙØªÙØ¬Ø© Ø¨Ø­Ø« Ø§ÙØµÙØ± Ø¹Ù ØªØµØ§ÙØ­ Ø¨ÙÙ Ø´Ø®ØµÙÙ Ø±Ø³ÙÙ ÙØªØ­Ø±ÙØ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0442" y="1806156"/>
            <a:ext cx="4112767" cy="324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ouble Wave 1">
            <a:extLst>
              <a:ext uri="{FF2B5EF4-FFF2-40B4-BE49-F238E27FC236}">
                <a16:creationId xmlns:a16="http://schemas.microsoft.com/office/drawing/2014/main" id="{CFAFFEAE-5848-4A06-B02D-2F5FF8E48D4E}"/>
              </a:ext>
            </a:extLst>
          </p:cNvPr>
          <p:cNvSpPr/>
          <p:nvPr/>
        </p:nvSpPr>
        <p:spPr>
          <a:xfrm>
            <a:off x="621557" y="285254"/>
            <a:ext cx="8205540" cy="936104"/>
          </a:xfrm>
          <a:prstGeom prst="doubleWav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0070C0"/>
                </a:solidFill>
              </a:rPr>
              <a:t> لنستنتج معنى التسامح من خلال الصور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506888FA-4D3B-404C-AC89-E51E803E36EB}"/>
              </a:ext>
            </a:extLst>
          </p:cNvPr>
          <p:cNvSpPr/>
          <p:nvPr/>
        </p:nvSpPr>
        <p:spPr>
          <a:xfrm>
            <a:off x="5724128" y="5527251"/>
            <a:ext cx="2703437" cy="864096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rgbClr val="00B050"/>
                </a:solidFill>
              </a:rPr>
              <a:t>العفو والصفح عن أخطاء الآخرين.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0840F0A9-B5AE-43F9-A022-8B4B60A92060}"/>
              </a:ext>
            </a:extLst>
          </p:cNvPr>
          <p:cNvSpPr/>
          <p:nvPr/>
        </p:nvSpPr>
        <p:spPr>
          <a:xfrm>
            <a:off x="414664" y="5440140"/>
            <a:ext cx="4486914" cy="1149827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accent6">
                    <a:lumMod val="75000"/>
                  </a:schemeClr>
                </a:solidFill>
              </a:rPr>
              <a:t>احترام الآخرين وتقبلهم على اختلاف دينهم ولونهم وجنسياتهم والعيش معهم بسلام.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15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تسامح من أقوال المغفور له بإذن الله الشيخ زايد بن سلطان آل نهيان رحمة الله عليه">
            <a:hlinkClick r:id="" action="ppaction://media"/>
            <a:extLst>
              <a:ext uri="{FF2B5EF4-FFF2-40B4-BE49-F238E27FC236}">
                <a16:creationId xmlns:a16="http://schemas.microsoft.com/office/drawing/2014/main" id="{E9BD0025-26A5-4D0B-B8AB-B30B01992F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03" y="1611566"/>
            <a:ext cx="5723334" cy="4306137"/>
          </a:xfrm>
          <a:prstGeom prst="rect">
            <a:avLst/>
          </a:prstGeom>
        </p:spPr>
      </p:pic>
      <p:sp>
        <p:nvSpPr>
          <p:cNvPr id="3" name="Callout: Down Arrow 2">
            <a:extLst>
              <a:ext uri="{FF2B5EF4-FFF2-40B4-BE49-F238E27FC236}">
                <a16:creationId xmlns:a16="http://schemas.microsoft.com/office/drawing/2014/main" id="{8448D863-EE26-46F5-8FCB-C9AB2E0C260C}"/>
              </a:ext>
            </a:extLst>
          </p:cNvPr>
          <p:cNvSpPr/>
          <p:nvPr/>
        </p:nvSpPr>
        <p:spPr>
          <a:xfrm>
            <a:off x="161765" y="243415"/>
            <a:ext cx="8820470" cy="1368152"/>
          </a:xfrm>
          <a:prstGeom prst="downArrow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rgbClr val="C00000"/>
                </a:solidFill>
              </a:rPr>
              <a:t>التسامح في قلب الباني المؤسس الشيخ زايد بن سلطان آل نهيان رحمه الله 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EF50564-D432-4225-804D-4B90B30B07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223" y="1772816"/>
            <a:ext cx="3026012" cy="394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3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9394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79819" y="4365104"/>
            <a:ext cx="432048" cy="4789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7B3999-1AE6-40A5-904F-E57557D4BD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550" t="21986" r="27950" b="24788"/>
          <a:stretch/>
        </p:blipFill>
        <p:spPr>
          <a:xfrm>
            <a:off x="395536" y="188640"/>
            <a:ext cx="8496944" cy="6336704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4F8DA14-7A4E-4AB2-86CC-DBAABEC5A7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9"/>
          <a:stretch/>
        </p:blipFill>
        <p:spPr>
          <a:xfrm>
            <a:off x="0" y="5298246"/>
            <a:ext cx="2450401" cy="1566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556030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CDEEF3-91ED-4766-A45D-1ADF8CE19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71" y="167516"/>
            <a:ext cx="8383888" cy="4715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FD1A8F1-A2B0-422D-B116-B7FB1098B4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7" t="29000" r="10152" b="31800"/>
          <a:stretch/>
        </p:blipFill>
        <p:spPr>
          <a:xfrm>
            <a:off x="5703060" y="4897627"/>
            <a:ext cx="3286636" cy="1792857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B2448E43-7388-45CE-AF19-6D73B85BCC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48" t="12875" r="16940" b="72500"/>
          <a:stretch/>
        </p:blipFill>
        <p:spPr>
          <a:xfrm>
            <a:off x="3264682" y="5050969"/>
            <a:ext cx="2284074" cy="1402174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99407D-66E2-4924-80F9-FE55180B15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304" y="4957653"/>
            <a:ext cx="2810046" cy="1662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3747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drawing, clock, box&#10;&#10;Description automatically generated">
            <a:extLst>
              <a:ext uri="{FF2B5EF4-FFF2-40B4-BE49-F238E27FC236}">
                <a16:creationId xmlns:a16="http://schemas.microsoft.com/office/drawing/2014/main" id="{DA2A9E64-A48E-4A79-8980-F2EA28CFA8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B8B293-C088-452D-B58B-8F7497B8D69E}"/>
              </a:ext>
            </a:extLst>
          </p:cNvPr>
          <p:cNvSpPr txBox="1"/>
          <p:nvPr/>
        </p:nvSpPr>
        <p:spPr>
          <a:xfrm>
            <a:off x="2699792" y="2780928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b="1" dirty="0"/>
              <a:t>هيا لنبحث في الشبكة العنكبوتية عن اسم وزير التسامح في بلادي الحبيبة الإمارات ..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3B41D1A1-54A4-48AE-93AC-AE717896C443}"/>
              </a:ext>
            </a:extLst>
          </p:cNvPr>
          <p:cNvSpPr txBox="1"/>
          <p:nvPr/>
        </p:nvSpPr>
        <p:spPr>
          <a:xfrm>
            <a:off x="3923928" y="4148566"/>
            <a:ext cx="1779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b="1" dirty="0">
                <a:solidFill>
                  <a:srgbClr val="FF0000"/>
                </a:solidFill>
              </a:rPr>
              <a:t>درجة لأسرع إجابه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تايمر">
            <a:hlinkClick r:id="" action="ppaction://media"/>
            <a:extLst>
              <a:ext uri="{FF2B5EF4-FFF2-40B4-BE49-F238E27FC236}">
                <a16:creationId xmlns:a16="http://schemas.microsoft.com/office/drawing/2014/main" id="{87169928-170A-44B9-BB77-93B402120A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720" y="151238"/>
            <a:ext cx="2419983" cy="177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1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663F0-1C29-43AA-A10C-24180CCCA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5728" y="122017"/>
            <a:ext cx="6665601" cy="777627"/>
          </a:xfrm>
        </p:spPr>
        <p:txBody>
          <a:bodyPr>
            <a:noAutofit/>
          </a:bodyPr>
          <a:lstStyle/>
          <a:p>
            <a:r>
              <a:rPr lang="ar-AE" sz="2800" b="1" dirty="0">
                <a:solidFill>
                  <a:srgbClr val="C00000"/>
                </a:solidFill>
                <a:highlight>
                  <a:srgbClr val="FFFF00"/>
                </a:highlight>
              </a:rPr>
              <a:t>هيا نركب الكلمات  لنحصل على عنوان الدرس </a:t>
            </a:r>
            <a:endParaRPr lang="en-US" sz="2800" b="1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6AD91E7-4BB3-469C-8AF5-6688AF2A8528}"/>
              </a:ext>
            </a:extLst>
          </p:cNvPr>
          <p:cNvGrpSpPr/>
          <p:nvPr/>
        </p:nvGrpSpPr>
        <p:grpSpPr>
          <a:xfrm>
            <a:off x="404737" y="1967276"/>
            <a:ext cx="1596957" cy="1868378"/>
            <a:chOff x="6402692" y="2339636"/>
            <a:chExt cx="2503165" cy="2492040"/>
          </a:xfrm>
        </p:grpSpPr>
        <p:pic>
          <p:nvPicPr>
            <p:cNvPr id="1026" name="Picture 2" descr="Blue Jigsaw Piece 09 Clipart | i2Clipart - Royalty Free Public ...">
              <a:extLst>
                <a:ext uri="{FF2B5EF4-FFF2-40B4-BE49-F238E27FC236}">
                  <a16:creationId xmlns:a16="http://schemas.microsoft.com/office/drawing/2014/main" id="{09043A06-2FBD-4A51-A9D4-0B42FBAD85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2692" y="2339636"/>
              <a:ext cx="2503165" cy="2492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2D7E83C-F463-4307-95A1-795C42C05FE5}"/>
                </a:ext>
              </a:extLst>
            </p:cNvPr>
            <p:cNvSpPr/>
            <p:nvPr/>
          </p:nvSpPr>
          <p:spPr>
            <a:xfrm>
              <a:off x="6689777" y="3204560"/>
              <a:ext cx="2030669" cy="9441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r-AE" sz="4000" dirty="0">
                  <a:solidFill>
                    <a:schemeClr val="bg1"/>
                  </a:solidFill>
                </a:rPr>
                <a:t>أكون</a:t>
              </a:r>
              <a:r>
                <a:rPr lang="ar-AE" sz="2800" dirty="0">
                  <a:solidFill>
                    <a:schemeClr val="bg1"/>
                  </a:solidFill>
                </a:rPr>
                <a:t> 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8C0B561-8204-41E6-A2E3-D4E2AC4C0C77}"/>
              </a:ext>
            </a:extLst>
          </p:cNvPr>
          <p:cNvGrpSpPr/>
          <p:nvPr/>
        </p:nvGrpSpPr>
        <p:grpSpPr>
          <a:xfrm>
            <a:off x="6762813" y="2322316"/>
            <a:ext cx="1938516" cy="1524415"/>
            <a:chOff x="3892167" y="3156825"/>
            <a:chExt cx="2790730" cy="2095689"/>
          </a:xfrm>
        </p:grpSpPr>
        <p:pic>
          <p:nvPicPr>
            <p:cNvPr id="1028" name="Picture 4" descr="Red Jigsaw Piece 13 Clipart | i2Clipart - Royalty Free Public ...">
              <a:extLst>
                <a:ext uri="{FF2B5EF4-FFF2-40B4-BE49-F238E27FC236}">
                  <a16:creationId xmlns:a16="http://schemas.microsoft.com/office/drawing/2014/main" id="{E8A4310D-49C0-404F-8220-D3D3613872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239687" y="2809305"/>
              <a:ext cx="2095689" cy="2790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8B3305-C27F-43FE-8926-2DF6EE21A2F5}"/>
                </a:ext>
              </a:extLst>
            </p:cNvPr>
            <p:cNvSpPr txBox="1"/>
            <p:nvPr/>
          </p:nvSpPr>
          <p:spPr>
            <a:xfrm>
              <a:off x="4852737" y="3541646"/>
              <a:ext cx="916626" cy="11424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AE" sz="4800" dirty="0">
                  <a:solidFill>
                    <a:schemeClr val="bg1"/>
                  </a:solidFill>
                </a:rPr>
                <a:t>أن</a:t>
              </a:r>
              <a:endParaRPr lang="en-US" sz="4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D06DBCF-DF6C-40C0-B80C-2165EFB261F3}"/>
              </a:ext>
            </a:extLst>
          </p:cNvPr>
          <p:cNvGrpSpPr/>
          <p:nvPr/>
        </p:nvGrpSpPr>
        <p:grpSpPr>
          <a:xfrm>
            <a:off x="5051916" y="1157775"/>
            <a:ext cx="1938517" cy="1524416"/>
            <a:chOff x="264264" y="2711711"/>
            <a:chExt cx="2492041" cy="2015049"/>
          </a:xfrm>
        </p:grpSpPr>
        <p:pic>
          <p:nvPicPr>
            <p:cNvPr id="1030" name="Picture 6" descr="Green Jigsaw Piece 13 Clipart | i2Clipart - Royalty Free Public ...">
              <a:extLst>
                <a:ext uri="{FF2B5EF4-FFF2-40B4-BE49-F238E27FC236}">
                  <a16:creationId xmlns:a16="http://schemas.microsoft.com/office/drawing/2014/main" id="{EF56AA52-98EB-4BFE-AF4C-CD7DC70495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2760" y="2473215"/>
              <a:ext cx="2015049" cy="2492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C1A6862-3A38-4AB8-81A2-853FADA8478A}"/>
                </a:ext>
              </a:extLst>
            </p:cNvPr>
            <p:cNvSpPr txBox="1"/>
            <p:nvPr/>
          </p:nvSpPr>
          <p:spPr>
            <a:xfrm>
              <a:off x="575578" y="3150186"/>
              <a:ext cx="1605715" cy="10984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AE" sz="4800" dirty="0">
                  <a:solidFill>
                    <a:schemeClr val="bg1"/>
                  </a:solidFill>
                </a:rPr>
                <a:t>أحب </a:t>
              </a:r>
              <a:endParaRPr lang="en-US" sz="4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id="{D779260B-0268-4326-A6DA-58C2BF8DF5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" y="31282"/>
            <a:ext cx="2034181" cy="1385888"/>
          </a:xfrm>
          <a:prstGeom prst="rect">
            <a:avLst/>
          </a:prstGeom>
        </p:spPr>
      </p:pic>
      <p:grpSp>
        <p:nvGrpSpPr>
          <p:cNvPr id="29" name="Group 14">
            <a:extLst>
              <a:ext uri="{FF2B5EF4-FFF2-40B4-BE49-F238E27FC236}">
                <a16:creationId xmlns:a16="http://schemas.microsoft.com/office/drawing/2014/main" id="{2A659221-9ED3-4CCA-BE11-49A1FB0E567F}"/>
              </a:ext>
            </a:extLst>
          </p:cNvPr>
          <p:cNvGrpSpPr/>
          <p:nvPr/>
        </p:nvGrpSpPr>
        <p:grpSpPr>
          <a:xfrm>
            <a:off x="3413134" y="2264800"/>
            <a:ext cx="1938516" cy="1524415"/>
            <a:chOff x="3892167" y="3156825"/>
            <a:chExt cx="2790730" cy="2095689"/>
          </a:xfrm>
        </p:grpSpPr>
        <p:pic>
          <p:nvPicPr>
            <p:cNvPr id="30" name="Picture 4" descr="Red Jigsaw Piece 13 Clipart | i2Clipart - Royalty Free Public ...">
              <a:extLst>
                <a:ext uri="{FF2B5EF4-FFF2-40B4-BE49-F238E27FC236}">
                  <a16:creationId xmlns:a16="http://schemas.microsoft.com/office/drawing/2014/main" id="{5FAB72B3-6A75-4CA0-A924-E8C01DCA66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239687" y="2809305"/>
              <a:ext cx="2095689" cy="2790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11">
              <a:extLst>
                <a:ext uri="{FF2B5EF4-FFF2-40B4-BE49-F238E27FC236}">
                  <a16:creationId xmlns:a16="http://schemas.microsoft.com/office/drawing/2014/main" id="{6E4BC3B1-1553-467E-A376-5378CF01AEC5}"/>
                </a:ext>
              </a:extLst>
            </p:cNvPr>
            <p:cNvSpPr txBox="1"/>
            <p:nvPr/>
          </p:nvSpPr>
          <p:spPr>
            <a:xfrm>
              <a:off x="4727614" y="3526123"/>
              <a:ext cx="960473" cy="10577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AE" sz="4400" dirty="0">
                  <a:solidFill>
                    <a:schemeClr val="bg1"/>
                  </a:solidFill>
                </a:rPr>
                <a:t>في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 15">
            <a:extLst>
              <a:ext uri="{FF2B5EF4-FFF2-40B4-BE49-F238E27FC236}">
                <a16:creationId xmlns:a16="http://schemas.microsoft.com/office/drawing/2014/main" id="{48A7F17B-7FAF-41DC-88C3-EAF6EE5BF4D0}"/>
              </a:ext>
            </a:extLst>
          </p:cNvPr>
          <p:cNvGrpSpPr/>
          <p:nvPr/>
        </p:nvGrpSpPr>
        <p:grpSpPr>
          <a:xfrm>
            <a:off x="1786873" y="1261350"/>
            <a:ext cx="1853879" cy="1524416"/>
            <a:chOff x="3074242" y="3297669"/>
            <a:chExt cx="2492041" cy="2015049"/>
          </a:xfrm>
        </p:grpSpPr>
        <p:pic>
          <p:nvPicPr>
            <p:cNvPr id="33" name="Picture 6" descr="Green Jigsaw Piece 13 Clipart | i2Clipart - Royalty Free Public ...">
              <a:extLst>
                <a:ext uri="{FF2B5EF4-FFF2-40B4-BE49-F238E27FC236}">
                  <a16:creationId xmlns:a16="http://schemas.microsoft.com/office/drawing/2014/main" id="{94FD6AB1-29F3-4A52-82FB-43206193AB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312738" y="3059173"/>
              <a:ext cx="2015049" cy="2492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12">
              <a:extLst>
                <a:ext uri="{FF2B5EF4-FFF2-40B4-BE49-F238E27FC236}">
                  <a16:creationId xmlns:a16="http://schemas.microsoft.com/office/drawing/2014/main" id="{1F9CF7B6-69A0-4EE4-8770-AC1104F383F1}"/>
                </a:ext>
              </a:extLst>
            </p:cNvPr>
            <p:cNvSpPr txBox="1"/>
            <p:nvPr/>
          </p:nvSpPr>
          <p:spPr>
            <a:xfrm>
              <a:off x="3398520" y="3602144"/>
              <a:ext cx="1636626" cy="935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AE" sz="4000" dirty="0">
                  <a:solidFill>
                    <a:schemeClr val="bg1"/>
                  </a:solidFill>
                </a:rPr>
                <a:t>وطني 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مربع نص 2">
            <a:extLst>
              <a:ext uri="{FF2B5EF4-FFF2-40B4-BE49-F238E27FC236}">
                <a16:creationId xmlns:a16="http://schemas.microsoft.com/office/drawing/2014/main" id="{185B5F27-F1E8-4C57-A1EA-F086A41865CC}"/>
              </a:ext>
            </a:extLst>
          </p:cNvPr>
          <p:cNvSpPr txBox="1"/>
          <p:nvPr/>
        </p:nvSpPr>
        <p:spPr>
          <a:xfrm>
            <a:off x="2001694" y="4725144"/>
            <a:ext cx="606507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4800" dirty="0"/>
              <a:t>أحب أن أكون في وطني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43206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9512" y="5301208"/>
            <a:ext cx="7513660" cy="769441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r-AE" sz="4400" b="1" dirty="0">
                <a:solidFill>
                  <a:srgbClr val="0070C0"/>
                </a:solidFill>
                <a:latin typeface="Sakkal Majalla" pitchFamily="2" charset="-78"/>
                <a:cs typeface="Sakkal Majalla" pitchFamily="2" charset="-78"/>
              </a:rPr>
              <a:t>وزير التسامح :</a:t>
            </a:r>
            <a:r>
              <a:rPr lang="ar-AE" sz="4400" b="1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الشيخ نهيان بن مبارك آل نهيان</a:t>
            </a:r>
          </a:p>
        </p:txBody>
      </p:sp>
      <p:pic>
        <p:nvPicPr>
          <p:cNvPr id="8" name="Picture 7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92DC5B16-BEB9-41DF-A5EE-C29A887753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7" r="23077"/>
          <a:stretch/>
        </p:blipFill>
        <p:spPr>
          <a:xfrm>
            <a:off x="899592" y="116632"/>
            <a:ext cx="5616624" cy="4857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815E684F-BE1E-499A-A568-FF479B242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30797">
            <a:off x="5870328" y="2954706"/>
            <a:ext cx="3376612" cy="217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4772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540CCB5-1CA0-4D11-BEE0-C1B50C32D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3890665"/>
            <a:ext cx="1919810" cy="28395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044B7F6-0DDB-4FBE-A18D-798DB7885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081" y="1268760"/>
            <a:ext cx="1645748" cy="23762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95E4C7FF-C7D0-472F-BD6C-0067A23EF750}"/>
              </a:ext>
            </a:extLst>
          </p:cNvPr>
          <p:cNvSpPr txBox="1"/>
          <p:nvPr/>
        </p:nvSpPr>
        <p:spPr>
          <a:xfrm>
            <a:off x="2879481" y="1782873"/>
            <a:ext cx="2040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000" dirty="0"/>
              <a:t>ندخل </a:t>
            </a:r>
            <a:r>
              <a:rPr lang="ar-AE" sz="4000" dirty="0" err="1"/>
              <a:t>الإسم</a:t>
            </a:r>
            <a:endParaRPr lang="en-US" sz="4000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E5551E5-FB08-414D-94BE-EE6842363A14}"/>
              </a:ext>
            </a:extLst>
          </p:cNvPr>
          <p:cNvSpPr txBox="1"/>
          <p:nvPr/>
        </p:nvSpPr>
        <p:spPr>
          <a:xfrm>
            <a:off x="539552" y="4293096"/>
            <a:ext cx="31212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dirty="0"/>
              <a:t>نختار الشكل ونضغط   </a:t>
            </a:r>
            <a:r>
              <a:rPr lang="en-US" sz="3200" dirty="0">
                <a:solidFill>
                  <a:srgbClr val="FF0000"/>
                </a:solidFill>
              </a:rPr>
              <a:t>start</a:t>
            </a:r>
            <a:r>
              <a:rPr lang="ar-AE" sz="3200" dirty="0"/>
              <a:t> </a:t>
            </a:r>
            <a:endParaRPr lang="en-US" sz="3200" dirty="0"/>
          </a:p>
        </p:txBody>
      </p:sp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7562BF21-98D5-4D05-8F83-4C27C2F712BA}"/>
              </a:ext>
            </a:extLst>
          </p:cNvPr>
          <p:cNvCxnSpPr>
            <a:cxnSpLocks/>
          </p:cNvCxnSpPr>
          <p:nvPr/>
        </p:nvCxnSpPr>
        <p:spPr>
          <a:xfrm>
            <a:off x="4835626" y="2022707"/>
            <a:ext cx="1968622" cy="1821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C4F8047-9955-4239-A80A-A7B31C3F73DE}"/>
              </a:ext>
            </a:extLst>
          </p:cNvPr>
          <p:cNvSpPr txBox="1"/>
          <p:nvPr/>
        </p:nvSpPr>
        <p:spPr>
          <a:xfrm>
            <a:off x="827584" y="332656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>
                <a:solidFill>
                  <a:srgbClr val="FF0000"/>
                </a:solidFill>
              </a:rPr>
              <a:t>نضغط على الرابط المرسل على </a:t>
            </a:r>
            <a:r>
              <a:rPr lang="ar-AE" sz="2400" dirty="0" err="1">
                <a:solidFill>
                  <a:srgbClr val="FF0000"/>
                </a:solidFill>
              </a:rPr>
              <a:t>البوابه</a:t>
            </a:r>
            <a:r>
              <a:rPr lang="ar-AE" sz="2400" dirty="0">
                <a:solidFill>
                  <a:srgbClr val="FF0000"/>
                </a:solidFill>
              </a:rPr>
              <a:t> بعنوان ( نشاط 2) لعبة </a:t>
            </a:r>
            <a:r>
              <a:rPr lang="en-US" sz="2400" dirty="0" err="1"/>
              <a:t>neearpod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881427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AACFA797-6AB6-4873-B523-275119F54C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36AE39-A576-4B9F-AF4B-0232083A986D}"/>
              </a:ext>
            </a:extLst>
          </p:cNvPr>
          <p:cNvSpPr/>
          <p:nvPr/>
        </p:nvSpPr>
        <p:spPr>
          <a:xfrm>
            <a:off x="1979712" y="488014"/>
            <a:ext cx="40324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4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itchFamily="2" charset="-78"/>
                <a:cs typeface="Sakkal Majalla" pitchFamily="2" charset="-78"/>
              </a:rPr>
              <a:t>الابتكار طريق المستقبل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AB757B-1832-478B-AA2D-DF60FE862054}"/>
              </a:ext>
            </a:extLst>
          </p:cNvPr>
          <p:cNvSpPr/>
          <p:nvPr/>
        </p:nvSpPr>
        <p:spPr>
          <a:xfrm>
            <a:off x="2123728" y="1412776"/>
            <a:ext cx="532870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sz="5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itchFamily="2" charset="-78"/>
                <a:cs typeface="Sakkal Majalla" pitchFamily="2" charset="-78"/>
              </a:rPr>
              <a:t>المسؤولية طريقك للنجاح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CBF708-45B0-4738-B590-A095D16764EB}"/>
              </a:ext>
            </a:extLst>
          </p:cNvPr>
          <p:cNvSpPr/>
          <p:nvPr/>
        </p:nvSpPr>
        <p:spPr>
          <a:xfrm>
            <a:off x="1248842" y="2478575"/>
            <a:ext cx="46490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48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akkal Majalla" pitchFamily="2" charset="-78"/>
                <a:cs typeface="Sakkal Majalla" pitchFamily="2" charset="-78"/>
              </a:rPr>
              <a:t>التسامح طريقك للسعادة</a:t>
            </a:r>
            <a:endParaRPr lang="en-US" sz="48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" name="Picture 9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854BC34B-1D22-4B87-8264-0153E7E980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1"/>
          <a:stretch/>
        </p:blipFill>
        <p:spPr>
          <a:xfrm>
            <a:off x="5897872" y="4124938"/>
            <a:ext cx="3109118" cy="273630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2DC59B6-FE70-4BFE-AD3D-65E80386C4C6}"/>
              </a:ext>
            </a:extLst>
          </p:cNvPr>
          <p:cNvSpPr/>
          <p:nvPr/>
        </p:nvSpPr>
        <p:spPr>
          <a:xfrm>
            <a:off x="6236084" y="4737338"/>
            <a:ext cx="2218877" cy="70788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ar-AE" sz="4000" b="1" dirty="0">
                <a:solidFill>
                  <a:srgbClr val="00206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akkal Majalla" pitchFamily="2" charset="-78"/>
                <a:cs typeface="Sakkal Majalla" pitchFamily="2" charset="-78"/>
              </a:rPr>
              <a:t>خلاصة درسنا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A52E42-89A6-4732-BCE7-8CEF49A4F61F}"/>
              </a:ext>
            </a:extLst>
          </p:cNvPr>
          <p:cNvSpPr/>
          <p:nvPr/>
        </p:nvSpPr>
        <p:spPr>
          <a:xfrm>
            <a:off x="6688132" y="5493090"/>
            <a:ext cx="13147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sz="4000" b="1" dirty="0">
                <a:solidFill>
                  <a:srgbClr val="00206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akkal Majalla" pitchFamily="2" charset="-78"/>
                <a:cs typeface="Sakkal Majalla" pitchFamily="2" charset="-78"/>
              </a:rPr>
              <a:t>ياأبطال</a:t>
            </a:r>
            <a:endParaRPr lang="en-US" sz="4000" b="1" dirty="0">
              <a:solidFill>
                <a:srgbClr val="00206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DC6B32E-FD4C-4CC8-98E8-68E7B366C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10" y="3429000"/>
            <a:ext cx="371491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3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5709436" y="2221493"/>
            <a:ext cx="1442102" cy="1982918"/>
          </a:xfrm>
          <a:prstGeom prst="straightConnector1">
            <a:avLst/>
          </a:prstGeom>
          <a:ln w="762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 flipH="1">
            <a:off x="1802965" y="2653589"/>
            <a:ext cx="1431925" cy="1550822"/>
          </a:xfrm>
          <a:prstGeom prst="straightConnector1">
            <a:avLst/>
          </a:prstGeom>
          <a:ln w="762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  <a:endCxn id="5" idx="0"/>
          </p:cNvCxnSpPr>
          <p:nvPr/>
        </p:nvCxnSpPr>
        <p:spPr>
          <a:xfrm flipH="1">
            <a:off x="4513103" y="2794662"/>
            <a:ext cx="70424" cy="1409749"/>
          </a:xfrm>
          <a:prstGeom prst="straightConnector1">
            <a:avLst/>
          </a:prstGeom>
          <a:ln w="762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015517" y="1254458"/>
            <a:ext cx="5136021" cy="154020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4400" b="1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سنتعلم اليوم :  </a:t>
            </a:r>
          </a:p>
        </p:txBody>
      </p:sp>
      <p:pic>
        <p:nvPicPr>
          <p:cNvPr id="13" name="Picture 8" descr="تقسيمات السبورة البيضاء by sharifa hamada | Teachers Pay Teachers">
            <a:extLst>
              <a:ext uri="{FF2B5EF4-FFF2-40B4-BE49-F238E27FC236}">
                <a16:creationId xmlns:a16="http://schemas.microsoft.com/office/drawing/2014/main" id="{22642892-9BA3-41BC-9265-888E84B141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9" b="19780"/>
          <a:stretch/>
        </p:blipFill>
        <p:spPr bwMode="auto">
          <a:xfrm>
            <a:off x="3197460" y="101234"/>
            <a:ext cx="3190778" cy="114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6567886" y="4204411"/>
            <a:ext cx="2016224" cy="1808584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200" b="1" dirty="0">
                <a:solidFill>
                  <a:schemeClr val="bg1"/>
                </a:solidFill>
                <a:latin typeface="Sakkal Majalla" pitchFamily="2" charset="-78"/>
                <a:cs typeface="Sakkal Majalla" pitchFamily="2" charset="-78"/>
              </a:rPr>
              <a:t>معنى</a:t>
            </a:r>
          </a:p>
          <a:p>
            <a:pPr algn="ctr"/>
            <a:r>
              <a:rPr lang="ar-AE" sz="3200" b="1" dirty="0">
                <a:solidFill>
                  <a:schemeClr val="bg1"/>
                </a:solidFill>
                <a:latin typeface="Sakkal Majalla" pitchFamily="2" charset="-78"/>
                <a:cs typeface="Sakkal Majalla" pitchFamily="2" charset="-78"/>
              </a:rPr>
              <a:t>الابتكار</a:t>
            </a:r>
          </a:p>
        </p:txBody>
      </p:sp>
      <p:sp>
        <p:nvSpPr>
          <p:cNvPr id="5" name="Oval 4"/>
          <p:cNvSpPr/>
          <p:nvPr/>
        </p:nvSpPr>
        <p:spPr>
          <a:xfrm>
            <a:off x="3434565" y="4204411"/>
            <a:ext cx="2157075" cy="1808584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200" b="1" dirty="0">
                <a:solidFill>
                  <a:schemeClr val="bg1"/>
                </a:solidFill>
                <a:latin typeface="Sakkal Majalla" pitchFamily="2" charset="-78"/>
                <a:cs typeface="Sakkal Majalla" pitchFamily="2" charset="-78"/>
              </a:rPr>
              <a:t>المسؤولية تعريفها وأنواعها</a:t>
            </a:r>
          </a:p>
        </p:txBody>
      </p:sp>
      <p:sp>
        <p:nvSpPr>
          <p:cNvPr id="8" name="Oval 7"/>
          <p:cNvSpPr/>
          <p:nvPr/>
        </p:nvSpPr>
        <p:spPr>
          <a:xfrm>
            <a:off x="467544" y="4204411"/>
            <a:ext cx="2016224" cy="1808584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200" b="1" dirty="0">
                <a:solidFill>
                  <a:schemeClr val="bg1"/>
                </a:solidFill>
                <a:latin typeface="Sakkal Majalla" pitchFamily="2" charset="-78"/>
                <a:cs typeface="Sakkal Majalla" pitchFamily="2" charset="-78"/>
              </a:rPr>
              <a:t>التسامح وأثرة على المجتمعات</a:t>
            </a:r>
          </a:p>
        </p:txBody>
      </p:sp>
    </p:spTree>
    <p:extLst>
      <p:ext uri="{BB962C8B-B14F-4D97-AF65-F5344CB8AC3E}">
        <p14:creationId xmlns:p14="http://schemas.microsoft.com/office/powerpoint/2010/main" val="420059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46572" y="4423793"/>
            <a:ext cx="4853039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85750" indent="-285750" algn="ctr">
              <a:buFontTx/>
              <a:buChar char="-"/>
            </a:pPr>
            <a:r>
              <a:rPr lang="ar-AE" sz="3600" b="1" dirty="0">
                <a:solidFill>
                  <a:schemeClr val="tx2">
                    <a:lumMod val="75000"/>
                  </a:schemeClr>
                </a:solidFill>
                <a:latin typeface="Sakkal Majalla" pitchFamily="2" charset="-78"/>
                <a:cs typeface="Sakkal Majalla" pitchFamily="2" charset="-78"/>
              </a:rPr>
              <a:t>هل كان الروبوت موجوداً سابقاً ؟</a:t>
            </a:r>
          </a:p>
        </p:txBody>
      </p:sp>
      <p:sp>
        <p:nvSpPr>
          <p:cNvPr id="7" name="Rectangle 6"/>
          <p:cNvSpPr/>
          <p:nvPr/>
        </p:nvSpPr>
        <p:spPr>
          <a:xfrm>
            <a:off x="2541524" y="5562637"/>
            <a:ext cx="2952328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85750" indent="-285750" algn="ctr">
              <a:buFontTx/>
              <a:buChar char="-"/>
            </a:pPr>
            <a:r>
              <a:rPr lang="ar-AE" sz="3600" b="1" dirty="0">
                <a:solidFill>
                  <a:schemeClr val="tx2">
                    <a:lumMod val="75000"/>
                  </a:schemeClr>
                </a:solidFill>
                <a:latin typeface="Sakkal Majalla" pitchFamily="2" charset="-78"/>
                <a:cs typeface="Sakkal Majalla" pitchFamily="2" charset="-78"/>
              </a:rPr>
              <a:t>من الذي اخترعه ؟</a:t>
            </a:r>
          </a:p>
        </p:txBody>
      </p:sp>
      <p:sp>
        <p:nvSpPr>
          <p:cNvPr id="8" name="Rectangle 7"/>
          <p:cNvSpPr/>
          <p:nvPr/>
        </p:nvSpPr>
        <p:spPr>
          <a:xfrm>
            <a:off x="1808090" y="142647"/>
            <a:ext cx="6501445" cy="792088"/>
          </a:xfrm>
          <a:prstGeom prst="wedgeRoundRectCallout">
            <a:avLst>
              <a:gd name="adj1" fmla="val -54383"/>
              <a:gd name="adj2" fmla="val 41368"/>
              <a:gd name="adj3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000" b="1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 لاحظ الصورة  التالية ثم أجب عن الأسئلة</a:t>
            </a:r>
          </a:p>
        </p:txBody>
      </p:sp>
      <p:pic>
        <p:nvPicPr>
          <p:cNvPr id="1030" name="Picture 6" descr="ÙØªÙØ¬Ø© Ø¨Ø­Ø« Ø§ÙØµÙØ± Ø¹Ù Ø±ÙØ¨ÙØª ÙØªØ­Ø±Ù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556792"/>
            <a:ext cx="3275856" cy="536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24087" y="1848147"/>
            <a:ext cx="2952328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3600" b="1" dirty="0">
              <a:solidFill>
                <a:schemeClr val="tx1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53492" y="3456303"/>
            <a:ext cx="3528392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85750" indent="-285750" algn="ctr">
              <a:buFontTx/>
              <a:buChar char="-"/>
            </a:pPr>
            <a:r>
              <a:rPr lang="ar-AE" sz="3600" b="1" dirty="0">
                <a:solidFill>
                  <a:schemeClr val="tx2">
                    <a:lumMod val="75000"/>
                  </a:schemeClr>
                </a:solidFill>
                <a:latin typeface="Sakkal Majalla" pitchFamily="2" charset="-78"/>
                <a:cs typeface="Sakkal Majalla" pitchFamily="2" charset="-78"/>
              </a:rPr>
              <a:t>ماذا نسمي هذا الشيء؟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6179" y="3488200"/>
            <a:ext cx="1440578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روبوت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6727" y="4423793"/>
            <a:ext cx="755875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لا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410804" y="5566686"/>
            <a:ext cx="2952328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  <a:latin typeface="Sakkal Majalla" pitchFamily="2" charset="-78"/>
                <a:cs typeface="Sakkal Majalla" pitchFamily="2" charset="-78"/>
              </a:rPr>
              <a:t>الإنسان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0EDB1C-25C5-4041-84A7-788C6BF83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3" y="824335"/>
            <a:ext cx="2590492" cy="226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7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/>
        </p:nvSpPr>
        <p:spPr>
          <a:xfrm>
            <a:off x="3858293" y="223903"/>
            <a:ext cx="4536504" cy="1464231"/>
          </a:xfrm>
          <a:prstGeom prst="wedgeRoundRectCallout">
            <a:avLst>
              <a:gd name="adj1" fmla="val -81039"/>
              <a:gd name="adj2" fmla="val 4507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يا ترى ماذا يطلق على اختراع الروبوت ؟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6107692" y="2346955"/>
            <a:ext cx="16561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3800" b="1" dirty="0">
                <a:ln w="10160">
                  <a:solidFill>
                    <a:sysClr val="windowText" lastClr="000000"/>
                  </a:solidFill>
                  <a:prstDash val="solid"/>
                </a:ln>
              </a:rPr>
              <a:t>ب</a:t>
            </a:r>
            <a:endParaRPr lang="en-US" sz="13800" b="1" dirty="0">
              <a:ln w="10160">
                <a:solidFill>
                  <a:sysClr val="windowText" lastClr="000000"/>
                </a:solidFill>
                <a:prstDash val="solid"/>
              </a:ln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2788004" y="2456967"/>
            <a:ext cx="16561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3800" b="1" dirty="0">
                <a:ln w="10160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ك</a:t>
            </a:r>
            <a:endParaRPr lang="en-US" sz="13800" b="1" dirty="0">
              <a:ln w="10160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7487816" y="2350822"/>
            <a:ext cx="16561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3800" b="1" dirty="0">
                <a:ln w="1016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إ</a:t>
            </a:r>
            <a:endParaRPr lang="en-US" sz="13800" b="1" dirty="0">
              <a:ln w="10160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-31266" y="2158239"/>
            <a:ext cx="16561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3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  <a:t>ر</a:t>
            </a:r>
            <a:endParaRPr lang="en-US" sz="13800" b="1" dirty="0">
              <a:ln w="10160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4285558" y="2330672"/>
            <a:ext cx="16561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3800" b="1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</a:rPr>
              <a:t>ت</a:t>
            </a:r>
            <a:endParaRPr lang="en-US" sz="13800" b="1" dirty="0">
              <a:ln w="10160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4" name="مربع نص 7">
            <a:extLst>
              <a:ext uri="{FF2B5EF4-FFF2-40B4-BE49-F238E27FC236}">
                <a16:creationId xmlns:a16="http://schemas.microsoft.com/office/drawing/2014/main" id="{0FD820B7-7E54-43B5-B39F-BD55B8AD5A20}"/>
              </a:ext>
            </a:extLst>
          </p:cNvPr>
          <p:cNvSpPr txBox="1"/>
          <p:nvPr/>
        </p:nvSpPr>
        <p:spPr>
          <a:xfrm>
            <a:off x="1295999" y="2440945"/>
            <a:ext cx="16561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3800" b="1" dirty="0">
                <a:ln w="1016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ا</a:t>
            </a:r>
            <a:endParaRPr lang="en-US" sz="13800" b="1" dirty="0">
              <a:ln w="10160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pic>
        <p:nvPicPr>
          <p:cNvPr id="17" name="Picture 16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A80946C1-32C3-4939-B6FA-548312B78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66" y="89225"/>
            <a:ext cx="2240873" cy="240367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9970C45-08AC-42AF-96B1-5FC698176A17}"/>
              </a:ext>
            </a:extLst>
          </p:cNvPr>
          <p:cNvSpPr/>
          <p:nvPr/>
        </p:nvSpPr>
        <p:spPr>
          <a:xfrm>
            <a:off x="110331" y="4500525"/>
            <a:ext cx="8923338" cy="211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8800" b="1" dirty="0">
                <a:solidFill>
                  <a:srgbClr val="C00000"/>
                </a:solidFill>
                <a:highlight>
                  <a:srgbClr val="FFFF00"/>
                </a:highlight>
                <a:latin typeface="Sakkal Majalla" pitchFamily="2" charset="-78"/>
                <a:cs typeface="Sakkal Majalla" pitchFamily="2" charset="-78"/>
              </a:rPr>
              <a:t>الإبتكار </a:t>
            </a:r>
            <a:r>
              <a:rPr lang="ar-AE" sz="8800" b="1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: </a:t>
            </a:r>
            <a:r>
              <a:rPr lang="ar-AE" sz="5400" b="1" dirty="0">
                <a:solidFill>
                  <a:srgbClr val="002060"/>
                </a:solidFill>
                <a:latin typeface="Sakkal Majalla" pitchFamily="2" charset="-78"/>
                <a:cs typeface="Sakkal Majalla" pitchFamily="2" charset="-78"/>
              </a:rPr>
              <a:t>هو تحويل الأفكار إلى واقع </a:t>
            </a:r>
          </a:p>
          <a:p>
            <a:pPr algn="ctr"/>
            <a:r>
              <a:rPr lang="ar-AE" sz="5400" b="1" dirty="0">
                <a:solidFill>
                  <a:srgbClr val="002060"/>
                </a:solidFill>
                <a:latin typeface="Sakkal Majalla" pitchFamily="2" charset="-78"/>
                <a:cs typeface="Sakkal Majalla" pitchFamily="2" charset="-78"/>
              </a:rPr>
              <a:t>لخدمة المجتمع وتطوره .</a:t>
            </a:r>
          </a:p>
        </p:txBody>
      </p:sp>
    </p:spTree>
    <p:extLst>
      <p:ext uri="{BB962C8B-B14F-4D97-AF65-F5344CB8AC3E}">
        <p14:creationId xmlns:p14="http://schemas.microsoft.com/office/powerpoint/2010/main" val="108017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2" grpId="0"/>
      <p:bldP spid="14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ومضات - الابتكار والإبداع" descr="صورة تحتوي على خارجي, مبنى, شارع, مياه&#10;&#10;تم إنشاء الوصف تلقائياً">
            <a:hlinkClick r:id="" action="ppaction://media"/>
            <a:extLst>
              <a:ext uri="{FF2B5EF4-FFF2-40B4-BE49-F238E27FC236}">
                <a16:creationId xmlns:a16="http://schemas.microsoft.com/office/drawing/2014/main" id="{5505537D-7438-468B-ABF1-F8C04AB486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2600" y="1276699"/>
            <a:ext cx="8178799" cy="4600573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86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533D24-657F-44B4-8855-63818400CF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00" t="3661"/>
          <a:stretch/>
        </p:blipFill>
        <p:spPr>
          <a:xfrm>
            <a:off x="0" y="15909"/>
            <a:ext cx="4096132" cy="6785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3761C9-7D43-41A0-8670-09479DB0C9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75" t="65407" r="44796" b="13679"/>
          <a:stretch/>
        </p:blipFill>
        <p:spPr>
          <a:xfrm>
            <a:off x="4096132" y="15909"/>
            <a:ext cx="5047868" cy="1636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A68D82-C9C5-451A-ABB5-693141E86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76" t="53927" r="25588" b="31792"/>
          <a:stretch/>
        </p:blipFill>
        <p:spPr>
          <a:xfrm>
            <a:off x="3923928" y="3673412"/>
            <a:ext cx="5220072" cy="947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7A2FE3-F645-4B73-AC95-E9ABEF71D7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51" t="40033" r="34639" b="46123"/>
          <a:stretch/>
        </p:blipFill>
        <p:spPr>
          <a:xfrm>
            <a:off x="3923928" y="5559775"/>
            <a:ext cx="5220072" cy="1000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A0864F-72E0-4728-9F1E-81DCC8FAA2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76" t="26465" r="25588" b="60251"/>
          <a:stretch/>
        </p:blipFill>
        <p:spPr>
          <a:xfrm>
            <a:off x="3923928" y="1687619"/>
            <a:ext cx="5220072" cy="1000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5B43EB-00C6-4645-B36B-7CBBAC484E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76" t="39391" r="25588" b="46328"/>
          <a:stretch/>
        </p:blipFill>
        <p:spPr>
          <a:xfrm>
            <a:off x="3923928" y="2758452"/>
            <a:ext cx="5220072" cy="93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67F732-5B13-4525-827F-56F64A7885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51" t="24788" r="34639" b="61368"/>
          <a:stretch/>
        </p:blipFill>
        <p:spPr>
          <a:xfrm>
            <a:off x="3923928" y="4628330"/>
            <a:ext cx="5220072" cy="936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071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562</Words>
  <Application>Microsoft Office PowerPoint</Application>
  <PresentationFormat>عرض على الشاشة (4:3)</PresentationFormat>
  <Paragraphs>285</Paragraphs>
  <Slides>42</Slides>
  <Notes>2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42</vt:i4>
      </vt:variant>
    </vt:vector>
  </HeadingPairs>
  <TitlesOfParts>
    <vt:vector size="48" baseType="lpstr">
      <vt:lpstr>Arial</vt:lpstr>
      <vt:lpstr>Calibri</vt:lpstr>
      <vt:lpstr>Century Gothic</vt:lpstr>
      <vt:lpstr>Sakkal Majalla</vt:lpstr>
      <vt:lpstr>Office Theme</vt:lpstr>
      <vt:lpstr>1_Office Theme</vt:lpstr>
      <vt:lpstr>عرض تقديمي في PowerPoint</vt:lpstr>
      <vt:lpstr>عرض تقديمي في PowerPoint</vt:lpstr>
      <vt:lpstr>عرض تقديمي في PowerPoint</vt:lpstr>
      <vt:lpstr>هيا نركب الكلمات  لنحصل على عنوان الدرس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موزة الكتبي</dc:creator>
  <cp:lastModifiedBy>موزة الكتبي</cp:lastModifiedBy>
  <cp:revision>8</cp:revision>
  <dcterms:created xsi:type="dcterms:W3CDTF">2020-05-16T22:11:36Z</dcterms:created>
  <dcterms:modified xsi:type="dcterms:W3CDTF">2020-05-17T13:07:38Z</dcterms:modified>
</cp:coreProperties>
</file>